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5" r:id="rId4"/>
    <p:sldId id="309" r:id="rId5"/>
    <p:sldId id="307" r:id="rId6"/>
    <p:sldId id="308" r:id="rId7"/>
    <p:sldId id="301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896" autoAdjust="0"/>
  </p:normalViewPr>
  <p:slideViewPr>
    <p:cSldViewPr snapToGrid="0">
      <p:cViewPr varScale="1">
        <p:scale>
          <a:sx n="70" d="100"/>
          <a:sy n="70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B0009-EB93-457E-82EE-7FA24EED479F}" type="doc">
      <dgm:prSet loTypeId="urn:microsoft.com/office/officeart/2005/8/layout/hierarchy3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82E0585-D1CB-4C3F-9EB1-2DB8A7BCA57C}">
      <dgm:prSet/>
      <dgm:spPr/>
      <dgm:t>
        <a:bodyPr/>
        <a:lstStyle/>
        <a:p>
          <a:r>
            <a:rPr lang="en-US"/>
            <a:t>I’m definitely not a replication expert!</a:t>
          </a:r>
        </a:p>
      </dgm:t>
    </dgm:pt>
    <dgm:pt modelId="{F34A5D90-FD9A-4EE4-8B80-0066B40BD3CD}" type="parTrans" cxnId="{9B6EB279-C191-4523-8633-3C6CAF5DD59A}">
      <dgm:prSet/>
      <dgm:spPr/>
      <dgm:t>
        <a:bodyPr/>
        <a:lstStyle/>
        <a:p>
          <a:endParaRPr lang="en-US"/>
        </a:p>
      </dgm:t>
    </dgm:pt>
    <dgm:pt modelId="{8EC490B2-DEFA-4662-8A4B-EAD4F1B10BFB}" type="sibTrans" cxnId="{9B6EB279-C191-4523-8633-3C6CAF5DD59A}">
      <dgm:prSet/>
      <dgm:spPr/>
      <dgm:t>
        <a:bodyPr/>
        <a:lstStyle/>
        <a:p>
          <a:endParaRPr lang="en-US"/>
        </a:p>
      </dgm:t>
    </dgm:pt>
    <dgm:pt modelId="{AB72D0C5-AAA8-4C58-8503-13C12F58A2B7}">
      <dgm:prSet/>
      <dgm:spPr/>
      <dgm:t>
        <a:bodyPr/>
        <a:lstStyle/>
        <a:p>
          <a:r>
            <a:rPr lang="en-US"/>
            <a:t>This is not a Replication best practice session</a:t>
          </a:r>
        </a:p>
      </dgm:t>
    </dgm:pt>
    <dgm:pt modelId="{3E5488F8-BE4D-495C-8F8F-8772DD6BAF25}" type="parTrans" cxnId="{FF60F3A4-5C38-4FAF-9B22-D350C5B42732}">
      <dgm:prSet/>
      <dgm:spPr/>
      <dgm:t>
        <a:bodyPr/>
        <a:lstStyle/>
        <a:p>
          <a:endParaRPr lang="en-US"/>
        </a:p>
      </dgm:t>
    </dgm:pt>
    <dgm:pt modelId="{5152F180-3A9A-461E-9288-3F1ED26B4EF1}" type="sibTrans" cxnId="{FF60F3A4-5C38-4FAF-9B22-D350C5B42732}">
      <dgm:prSet/>
      <dgm:spPr/>
      <dgm:t>
        <a:bodyPr/>
        <a:lstStyle/>
        <a:p>
          <a:endParaRPr lang="en-US"/>
        </a:p>
      </dgm:t>
    </dgm:pt>
    <dgm:pt modelId="{E59746BA-F5CF-4AB5-A0F3-A5D4032B163A}" type="pres">
      <dgm:prSet presAssocID="{3F1B0009-EB93-457E-82EE-7FA24EED47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CC0A80-3093-45D8-88F7-98CF44F6FDFD}" type="pres">
      <dgm:prSet presAssocID="{C82E0585-D1CB-4C3F-9EB1-2DB8A7BCA57C}" presName="root" presStyleCnt="0"/>
      <dgm:spPr/>
    </dgm:pt>
    <dgm:pt modelId="{309AFFE5-2683-4B2E-BFE6-4E781329F53B}" type="pres">
      <dgm:prSet presAssocID="{C82E0585-D1CB-4C3F-9EB1-2DB8A7BCA57C}" presName="rootComposite" presStyleCnt="0"/>
      <dgm:spPr/>
    </dgm:pt>
    <dgm:pt modelId="{CC2FF276-1D07-4C56-9D35-E7444B926B45}" type="pres">
      <dgm:prSet presAssocID="{C82E0585-D1CB-4C3F-9EB1-2DB8A7BCA57C}" presName="rootText" presStyleLbl="node1" presStyleIdx="0" presStyleCnt="2"/>
      <dgm:spPr/>
    </dgm:pt>
    <dgm:pt modelId="{D9D9F348-3947-456C-A40B-3938C8DC91E8}" type="pres">
      <dgm:prSet presAssocID="{C82E0585-D1CB-4C3F-9EB1-2DB8A7BCA57C}" presName="rootConnector" presStyleLbl="node1" presStyleIdx="0" presStyleCnt="2"/>
      <dgm:spPr/>
    </dgm:pt>
    <dgm:pt modelId="{F5DD3AE8-E52A-4A6A-854F-3D1102F8D8CA}" type="pres">
      <dgm:prSet presAssocID="{C82E0585-D1CB-4C3F-9EB1-2DB8A7BCA57C}" presName="childShape" presStyleCnt="0"/>
      <dgm:spPr/>
    </dgm:pt>
    <dgm:pt modelId="{744434DE-DF69-4CD6-9BD1-E2FD5376D850}" type="pres">
      <dgm:prSet presAssocID="{AB72D0C5-AAA8-4C58-8503-13C12F58A2B7}" presName="root" presStyleCnt="0"/>
      <dgm:spPr/>
    </dgm:pt>
    <dgm:pt modelId="{02CAA3E5-0893-4437-BA2E-484F954BC778}" type="pres">
      <dgm:prSet presAssocID="{AB72D0C5-AAA8-4C58-8503-13C12F58A2B7}" presName="rootComposite" presStyleCnt="0"/>
      <dgm:spPr/>
    </dgm:pt>
    <dgm:pt modelId="{D1FF4C71-C1C1-4435-AF53-7B0F898272C3}" type="pres">
      <dgm:prSet presAssocID="{AB72D0C5-AAA8-4C58-8503-13C12F58A2B7}" presName="rootText" presStyleLbl="node1" presStyleIdx="1" presStyleCnt="2"/>
      <dgm:spPr/>
    </dgm:pt>
    <dgm:pt modelId="{B7BEA60D-8940-4555-8EC5-8ADB0D7AAF13}" type="pres">
      <dgm:prSet presAssocID="{AB72D0C5-AAA8-4C58-8503-13C12F58A2B7}" presName="rootConnector" presStyleLbl="node1" presStyleIdx="1" presStyleCnt="2"/>
      <dgm:spPr/>
    </dgm:pt>
    <dgm:pt modelId="{AE0FD26A-E5B5-413E-972D-A232D4BB506B}" type="pres">
      <dgm:prSet presAssocID="{AB72D0C5-AAA8-4C58-8503-13C12F58A2B7}" presName="childShape" presStyleCnt="0"/>
      <dgm:spPr/>
    </dgm:pt>
  </dgm:ptLst>
  <dgm:cxnLst>
    <dgm:cxn modelId="{E88C365D-6431-4AFF-A4D4-64545DCE8609}" type="presOf" srcId="{AB72D0C5-AAA8-4C58-8503-13C12F58A2B7}" destId="{D1FF4C71-C1C1-4435-AF53-7B0F898272C3}" srcOrd="0" destOrd="0" presId="urn:microsoft.com/office/officeart/2005/8/layout/hierarchy3"/>
    <dgm:cxn modelId="{57D83060-A0A5-4E96-8794-AAED1B23687C}" type="presOf" srcId="{AB72D0C5-AAA8-4C58-8503-13C12F58A2B7}" destId="{B7BEA60D-8940-4555-8EC5-8ADB0D7AAF13}" srcOrd="1" destOrd="0" presId="urn:microsoft.com/office/officeart/2005/8/layout/hierarchy3"/>
    <dgm:cxn modelId="{BA0E4E43-51E2-41D7-AA60-21DDCE30499E}" type="presOf" srcId="{3F1B0009-EB93-457E-82EE-7FA24EED479F}" destId="{E59746BA-F5CF-4AB5-A0F3-A5D4032B163A}" srcOrd="0" destOrd="0" presId="urn:microsoft.com/office/officeart/2005/8/layout/hierarchy3"/>
    <dgm:cxn modelId="{9B6EB279-C191-4523-8633-3C6CAF5DD59A}" srcId="{3F1B0009-EB93-457E-82EE-7FA24EED479F}" destId="{C82E0585-D1CB-4C3F-9EB1-2DB8A7BCA57C}" srcOrd="0" destOrd="0" parTransId="{F34A5D90-FD9A-4EE4-8B80-0066B40BD3CD}" sibTransId="{8EC490B2-DEFA-4662-8A4B-EAD4F1B10BFB}"/>
    <dgm:cxn modelId="{689683A1-CF5F-461D-B784-F9D4F78CB367}" type="presOf" srcId="{C82E0585-D1CB-4C3F-9EB1-2DB8A7BCA57C}" destId="{CC2FF276-1D07-4C56-9D35-E7444B926B45}" srcOrd="0" destOrd="0" presId="urn:microsoft.com/office/officeart/2005/8/layout/hierarchy3"/>
    <dgm:cxn modelId="{FF60F3A4-5C38-4FAF-9B22-D350C5B42732}" srcId="{3F1B0009-EB93-457E-82EE-7FA24EED479F}" destId="{AB72D0C5-AAA8-4C58-8503-13C12F58A2B7}" srcOrd="1" destOrd="0" parTransId="{3E5488F8-BE4D-495C-8F8F-8772DD6BAF25}" sibTransId="{5152F180-3A9A-461E-9288-3F1ED26B4EF1}"/>
    <dgm:cxn modelId="{8F5C8FD4-A9D2-42D5-82DD-A54179B0E323}" type="presOf" srcId="{C82E0585-D1CB-4C3F-9EB1-2DB8A7BCA57C}" destId="{D9D9F348-3947-456C-A40B-3938C8DC91E8}" srcOrd="1" destOrd="0" presId="urn:microsoft.com/office/officeart/2005/8/layout/hierarchy3"/>
    <dgm:cxn modelId="{FA115F72-E91E-4F68-A81A-A54D78EE3FDF}" type="presParOf" srcId="{E59746BA-F5CF-4AB5-A0F3-A5D4032B163A}" destId="{7DCC0A80-3093-45D8-88F7-98CF44F6FDFD}" srcOrd="0" destOrd="0" presId="urn:microsoft.com/office/officeart/2005/8/layout/hierarchy3"/>
    <dgm:cxn modelId="{8B74BD8F-57EB-40D4-B479-4EFBA99112EB}" type="presParOf" srcId="{7DCC0A80-3093-45D8-88F7-98CF44F6FDFD}" destId="{309AFFE5-2683-4B2E-BFE6-4E781329F53B}" srcOrd="0" destOrd="0" presId="urn:microsoft.com/office/officeart/2005/8/layout/hierarchy3"/>
    <dgm:cxn modelId="{4D893A1B-31B1-47BF-BC1A-B85327DE142F}" type="presParOf" srcId="{309AFFE5-2683-4B2E-BFE6-4E781329F53B}" destId="{CC2FF276-1D07-4C56-9D35-E7444B926B45}" srcOrd="0" destOrd="0" presId="urn:microsoft.com/office/officeart/2005/8/layout/hierarchy3"/>
    <dgm:cxn modelId="{4F2948D4-9995-4D43-9870-CC47A6F7A84B}" type="presParOf" srcId="{309AFFE5-2683-4B2E-BFE6-4E781329F53B}" destId="{D9D9F348-3947-456C-A40B-3938C8DC91E8}" srcOrd="1" destOrd="0" presId="urn:microsoft.com/office/officeart/2005/8/layout/hierarchy3"/>
    <dgm:cxn modelId="{DFF80B76-D566-4DCC-98A0-76112B40B525}" type="presParOf" srcId="{7DCC0A80-3093-45D8-88F7-98CF44F6FDFD}" destId="{F5DD3AE8-E52A-4A6A-854F-3D1102F8D8CA}" srcOrd="1" destOrd="0" presId="urn:microsoft.com/office/officeart/2005/8/layout/hierarchy3"/>
    <dgm:cxn modelId="{8B4135DA-1C8F-433A-9301-5BC4E1832F66}" type="presParOf" srcId="{E59746BA-F5CF-4AB5-A0F3-A5D4032B163A}" destId="{744434DE-DF69-4CD6-9BD1-E2FD5376D850}" srcOrd="1" destOrd="0" presId="urn:microsoft.com/office/officeart/2005/8/layout/hierarchy3"/>
    <dgm:cxn modelId="{711803DF-C5B8-4032-A30C-9A26C5818C73}" type="presParOf" srcId="{744434DE-DF69-4CD6-9BD1-E2FD5376D850}" destId="{02CAA3E5-0893-4437-BA2E-484F954BC778}" srcOrd="0" destOrd="0" presId="urn:microsoft.com/office/officeart/2005/8/layout/hierarchy3"/>
    <dgm:cxn modelId="{332A58AF-BDB3-488F-9E01-FE3F4FCCDD2F}" type="presParOf" srcId="{02CAA3E5-0893-4437-BA2E-484F954BC778}" destId="{D1FF4C71-C1C1-4435-AF53-7B0F898272C3}" srcOrd="0" destOrd="0" presId="urn:microsoft.com/office/officeart/2005/8/layout/hierarchy3"/>
    <dgm:cxn modelId="{B40A5FAC-2BF3-4D87-AE93-4D107AC9288D}" type="presParOf" srcId="{02CAA3E5-0893-4437-BA2E-484F954BC778}" destId="{B7BEA60D-8940-4555-8EC5-8ADB0D7AAF13}" srcOrd="1" destOrd="0" presId="urn:microsoft.com/office/officeart/2005/8/layout/hierarchy3"/>
    <dgm:cxn modelId="{9A51C845-5855-45BB-A551-8B63ECB5FAA6}" type="presParOf" srcId="{744434DE-DF69-4CD6-9BD1-E2FD5376D850}" destId="{AE0FD26A-E5B5-413E-972D-A232D4BB50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653CE-6828-4FBC-98D8-F655996FAB2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5165EC-B38A-4891-81DA-A5D9A9929438}">
      <dgm:prSet phldrT="[Text]"/>
      <dgm:spPr/>
      <dgm:t>
        <a:bodyPr/>
        <a:lstStyle/>
        <a:p>
          <a:r>
            <a:rPr lang="en-GB" dirty="0"/>
            <a:t>Distribution</a:t>
          </a:r>
        </a:p>
      </dgm:t>
    </dgm:pt>
    <dgm:pt modelId="{7637430E-3582-4A80-A26F-4549C752838A}" type="parTrans" cxnId="{6D29742A-BB4C-4B70-A161-1E55C2ACAC49}">
      <dgm:prSet/>
      <dgm:spPr/>
      <dgm:t>
        <a:bodyPr/>
        <a:lstStyle/>
        <a:p>
          <a:endParaRPr lang="en-GB"/>
        </a:p>
      </dgm:t>
    </dgm:pt>
    <dgm:pt modelId="{1DFF4A31-9D60-437F-BD1C-8F9449987E5F}" type="sibTrans" cxnId="{6D29742A-BB4C-4B70-A161-1E55C2ACAC49}">
      <dgm:prSet/>
      <dgm:spPr/>
      <dgm:t>
        <a:bodyPr/>
        <a:lstStyle/>
        <a:p>
          <a:endParaRPr lang="en-GB"/>
        </a:p>
      </dgm:t>
    </dgm:pt>
    <dgm:pt modelId="{4F13664C-D476-4E43-863A-43F0EFE83264}">
      <dgm:prSet phldrT="[Text]"/>
      <dgm:spPr/>
      <dgm:t>
        <a:bodyPr/>
        <a:lstStyle/>
        <a:p>
          <a:pPr>
            <a:buNone/>
          </a:pPr>
          <a:r>
            <a:rPr lang="en-GB" dirty="0"/>
            <a:t>Publications</a:t>
          </a:r>
        </a:p>
      </dgm:t>
    </dgm:pt>
    <dgm:pt modelId="{2D5F1E68-1137-4D44-87F2-AA0FA628649D}" type="parTrans" cxnId="{230DC0B1-E269-486F-9C0D-D943E8EA4E44}">
      <dgm:prSet/>
      <dgm:spPr/>
      <dgm:t>
        <a:bodyPr/>
        <a:lstStyle/>
        <a:p>
          <a:endParaRPr lang="en-GB"/>
        </a:p>
      </dgm:t>
    </dgm:pt>
    <dgm:pt modelId="{6ADCFADE-CBD7-4B98-985E-D6451E3D86F0}" type="sibTrans" cxnId="{230DC0B1-E269-486F-9C0D-D943E8EA4E44}">
      <dgm:prSet/>
      <dgm:spPr/>
      <dgm:t>
        <a:bodyPr/>
        <a:lstStyle/>
        <a:p>
          <a:endParaRPr lang="en-GB"/>
        </a:p>
      </dgm:t>
    </dgm:pt>
    <dgm:pt modelId="{3D743082-D472-4DF7-A929-C401856C8919}">
      <dgm:prSet phldrT="[Text]"/>
      <dgm:spPr/>
      <dgm:t>
        <a:bodyPr/>
        <a:lstStyle/>
        <a:p>
          <a:pPr>
            <a:buNone/>
          </a:pPr>
          <a:r>
            <a:rPr lang="en-GB" dirty="0"/>
            <a:t>Articles</a:t>
          </a:r>
        </a:p>
      </dgm:t>
    </dgm:pt>
    <dgm:pt modelId="{1247ED35-C89B-4653-85F7-0AC41E9D044D}" type="parTrans" cxnId="{10C3298D-A08B-4082-A0B2-1DA54D88B2D8}">
      <dgm:prSet/>
      <dgm:spPr/>
      <dgm:t>
        <a:bodyPr/>
        <a:lstStyle/>
        <a:p>
          <a:endParaRPr lang="en-GB"/>
        </a:p>
      </dgm:t>
    </dgm:pt>
    <dgm:pt modelId="{8ECDD3E4-89C2-4A4A-8B50-C1DDBA477365}" type="sibTrans" cxnId="{10C3298D-A08B-4082-A0B2-1DA54D88B2D8}">
      <dgm:prSet/>
      <dgm:spPr/>
      <dgm:t>
        <a:bodyPr/>
        <a:lstStyle/>
        <a:p>
          <a:endParaRPr lang="en-GB"/>
        </a:p>
      </dgm:t>
    </dgm:pt>
    <dgm:pt modelId="{BA22A624-2400-40F5-93E6-C64EC943EB0C}">
      <dgm:prSet phldrT="[Text]"/>
      <dgm:spPr/>
      <dgm:t>
        <a:bodyPr/>
        <a:lstStyle/>
        <a:p>
          <a:r>
            <a:rPr lang="en-GB" b="0" i="0" dirty="0"/>
            <a:t>Subscriptions</a:t>
          </a:r>
          <a:endParaRPr lang="en-GB" b="0" dirty="0"/>
        </a:p>
      </dgm:t>
    </dgm:pt>
    <dgm:pt modelId="{0DADCA09-3437-4485-848B-7C05BE0C4B9F}" type="parTrans" cxnId="{67D9945E-BB88-4005-AF26-81619C950F0C}">
      <dgm:prSet/>
      <dgm:spPr/>
      <dgm:t>
        <a:bodyPr/>
        <a:lstStyle/>
        <a:p>
          <a:endParaRPr lang="en-GB"/>
        </a:p>
      </dgm:t>
    </dgm:pt>
    <dgm:pt modelId="{3CA2D31E-69B6-4AEE-B025-02D03A5EAEB7}" type="sibTrans" cxnId="{67D9945E-BB88-4005-AF26-81619C950F0C}">
      <dgm:prSet/>
      <dgm:spPr/>
      <dgm:t>
        <a:bodyPr/>
        <a:lstStyle/>
        <a:p>
          <a:endParaRPr lang="en-GB"/>
        </a:p>
      </dgm:t>
    </dgm:pt>
    <dgm:pt modelId="{F3A95CD0-2853-4E36-A3B9-D4AF957B8002}">
      <dgm:prSet phldrT="[Text]"/>
      <dgm:spPr/>
      <dgm:t>
        <a:bodyPr/>
        <a:lstStyle/>
        <a:p>
          <a:r>
            <a:rPr lang="en-GB" dirty="0"/>
            <a:t>Enable-</a:t>
          </a:r>
          <a:r>
            <a:rPr lang="en-GB" dirty="0" err="1"/>
            <a:t>DbaReplDistributor</a:t>
          </a:r>
          <a:endParaRPr lang="en-GB" dirty="0"/>
        </a:p>
      </dgm:t>
    </dgm:pt>
    <dgm:pt modelId="{4E2E1A73-B9FE-40CB-B126-F902FBBA2203}" type="parTrans" cxnId="{66A125D8-5458-4C7B-91BA-A0AADD47D666}">
      <dgm:prSet/>
      <dgm:spPr/>
      <dgm:t>
        <a:bodyPr/>
        <a:lstStyle/>
        <a:p>
          <a:endParaRPr lang="en-GB"/>
        </a:p>
      </dgm:t>
    </dgm:pt>
    <dgm:pt modelId="{C06321DD-FF6C-4A43-8BD4-6DAEA5845C79}" type="sibTrans" cxnId="{66A125D8-5458-4C7B-91BA-A0AADD47D666}">
      <dgm:prSet/>
      <dgm:spPr/>
      <dgm:t>
        <a:bodyPr/>
        <a:lstStyle/>
        <a:p>
          <a:endParaRPr lang="en-GB"/>
        </a:p>
      </dgm:t>
    </dgm:pt>
    <dgm:pt modelId="{CF04706C-C1FA-4AA8-AD5A-DFD15D4E0501}">
      <dgm:prSet phldrT="[Text]"/>
      <dgm:spPr/>
      <dgm:t>
        <a:bodyPr/>
        <a:lstStyle/>
        <a:p>
          <a:r>
            <a:rPr lang="en-GB" dirty="0"/>
            <a:t>Publishing</a:t>
          </a:r>
        </a:p>
      </dgm:t>
    </dgm:pt>
    <dgm:pt modelId="{A7E57188-BAA1-496E-A306-B9BA244BE5C0}" type="parTrans" cxnId="{83A24725-3D5A-432F-893B-2CC7819D7A05}">
      <dgm:prSet/>
      <dgm:spPr/>
      <dgm:t>
        <a:bodyPr/>
        <a:lstStyle/>
        <a:p>
          <a:endParaRPr lang="en-GB"/>
        </a:p>
      </dgm:t>
    </dgm:pt>
    <dgm:pt modelId="{3DAB74E3-80EA-45C7-92E4-7FA6C3DCA2F6}" type="sibTrans" cxnId="{83A24725-3D5A-432F-893B-2CC7819D7A05}">
      <dgm:prSet/>
      <dgm:spPr/>
      <dgm:t>
        <a:bodyPr/>
        <a:lstStyle/>
        <a:p>
          <a:endParaRPr lang="en-GB"/>
        </a:p>
      </dgm:t>
    </dgm:pt>
    <dgm:pt modelId="{B6EDE51C-8F80-4023-9260-F430217E1DC2}">
      <dgm:prSet phldrT="[Text]"/>
      <dgm:spPr/>
      <dgm:t>
        <a:bodyPr/>
        <a:lstStyle/>
        <a:p>
          <a:r>
            <a:rPr lang="en-GB" dirty="0"/>
            <a:t>Disable-</a:t>
          </a:r>
          <a:r>
            <a:rPr lang="en-GB" dirty="0" err="1"/>
            <a:t>DbaReplDistributor</a:t>
          </a:r>
          <a:endParaRPr lang="en-GB" dirty="0"/>
        </a:p>
      </dgm:t>
    </dgm:pt>
    <dgm:pt modelId="{1943F458-5BD7-4BE7-8A44-B2AE50DF218C}" type="parTrans" cxnId="{6588279A-3614-4931-A16E-D418CD630333}">
      <dgm:prSet/>
      <dgm:spPr/>
      <dgm:t>
        <a:bodyPr/>
        <a:lstStyle/>
        <a:p>
          <a:endParaRPr lang="en-GB"/>
        </a:p>
      </dgm:t>
    </dgm:pt>
    <dgm:pt modelId="{F50B9059-488E-4F3A-A95E-7AC7746634BF}" type="sibTrans" cxnId="{6588279A-3614-4931-A16E-D418CD630333}">
      <dgm:prSet/>
      <dgm:spPr/>
      <dgm:t>
        <a:bodyPr/>
        <a:lstStyle/>
        <a:p>
          <a:endParaRPr lang="en-GB"/>
        </a:p>
      </dgm:t>
    </dgm:pt>
    <dgm:pt modelId="{B800C6E9-4462-4941-AFC8-E70ABB0596CC}">
      <dgm:prSet phldrT="[Text]"/>
      <dgm:spPr/>
      <dgm:t>
        <a:bodyPr/>
        <a:lstStyle/>
        <a:p>
          <a:r>
            <a:rPr lang="en-GB" dirty="0"/>
            <a:t>Enable-</a:t>
          </a:r>
          <a:r>
            <a:rPr lang="en-GB" dirty="0" err="1"/>
            <a:t>DbaReplPublishing</a:t>
          </a:r>
          <a:endParaRPr lang="en-GB" dirty="0"/>
        </a:p>
      </dgm:t>
    </dgm:pt>
    <dgm:pt modelId="{9AF2FDC7-665E-430B-A68B-27FE762C92B4}" type="parTrans" cxnId="{B97F58D0-1355-4716-84D9-014C55F335E8}">
      <dgm:prSet/>
      <dgm:spPr/>
      <dgm:t>
        <a:bodyPr/>
        <a:lstStyle/>
        <a:p>
          <a:endParaRPr lang="en-GB"/>
        </a:p>
      </dgm:t>
    </dgm:pt>
    <dgm:pt modelId="{43497E8F-4A93-4B50-9190-9752778E3B30}" type="sibTrans" cxnId="{B97F58D0-1355-4716-84D9-014C55F335E8}">
      <dgm:prSet/>
      <dgm:spPr/>
      <dgm:t>
        <a:bodyPr/>
        <a:lstStyle/>
        <a:p>
          <a:endParaRPr lang="en-GB"/>
        </a:p>
      </dgm:t>
    </dgm:pt>
    <dgm:pt modelId="{A92A4F7C-BADD-4D70-9AE6-774CA6D8CFBA}">
      <dgm:prSet/>
      <dgm:spPr/>
      <dgm:t>
        <a:bodyPr/>
        <a:lstStyle/>
        <a:p>
          <a:r>
            <a:rPr lang="en-GB" dirty="0"/>
            <a:t>Disable-</a:t>
          </a:r>
          <a:r>
            <a:rPr lang="en-GB" dirty="0" err="1"/>
            <a:t>DbaReplPublishing</a:t>
          </a:r>
          <a:endParaRPr lang="en-GB" dirty="0"/>
        </a:p>
      </dgm:t>
    </dgm:pt>
    <dgm:pt modelId="{09C7277C-AE01-4014-BC3E-ABC473B20771}" type="parTrans" cxnId="{6742E059-6B5D-4625-AE88-A3EE59092415}">
      <dgm:prSet/>
      <dgm:spPr/>
      <dgm:t>
        <a:bodyPr/>
        <a:lstStyle/>
        <a:p>
          <a:endParaRPr lang="en-GB"/>
        </a:p>
      </dgm:t>
    </dgm:pt>
    <dgm:pt modelId="{AA2B9F74-588F-4371-A0D9-252EEBD83FD3}" type="sibTrans" cxnId="{6742E059-6B5D-4625-AE88-A3EE59092415}">
      <dgm:prSet/>
      <dgm:spPr/>
      <dgm:t>
        <a:bodyPr/>
        <a:lstStyle/>
        <a:p>
          <a:endParaRPr lang="en-GB"/>
        </a:p>
      </dgm:t>
    </dgm:pt>
    <dgm:pt modelId="{89C79F41-F0AA-45A5-8C81-C79875EC29A4}">
      <dgm:prSet/>
      <dgm:spPr/>
      <dgm:t>
        <a:bodyPr/>
        <a:lstStyle/>
        <a:p>
          <a:r>
            <a:rPr lang="en-GB" dirty="0"/>
            <a:t>New-</a:t>
          </a:r>
          <a:r>
            <a:rPr lang="en-GB" dirty="0" err="1"/>
            <a:t>DbaReplPublication</a:t>
          </a:r>
          <a:endParaRPr lang="en-GB" dirty="0"/>
        </a:p>
      </dgm:t>
    </dgm:pt>
    <dgm:pt modelId="{F2DBFFDA-F114-43C3-BB81-BCE2C69336B6}" type="parTrans" cxnId="{19D2BBA4-A174-4C97-95E9-D76F23AD35ED}">
      <dgm:prSet/>
      <dgm:spPr/>
      <dgm:t>
        <a:bodyPr/>
        <a:lstStyle/>
        <a:p>
          <a:endParaRPr lang="en-GB"/>
        </a:p>
      </dgm:t>
    </dgm:pt>
    <dgm:pt modelId="{8A89A849-46F8-4C22-B9B2-602E9FCC515F}" type="sibTrans" cxnId="{19D2BBA4-A174-4C97-95E9-D76F23AD35ED}">
      <dgm:prSet/>
      <dgm:spPr/>
      <dgm:t>
        <a:bodyPr/>
        <a:lstStyle/>
        <a:p>
          <a:endParaRPr lang="en-GB"/>
        </a:p>
      </dgm:t>
    </dgm:pt>
    <dgm:pt modelId="{C7787DBF-BA0E-492A-B95D-5611A0B2835F}">
      <dgm:prSet/>
      <dgm:spPr/>
      <dgm:t>
        <a:bodyPr/>
        <a:lstStyle/>
        <a:p>
          <a:r>
            <a:rPr lang="en-GB" dirty="0"/>
            <a:t>Remove-</a:t>
          </a:r>
          <a:r>
            <a:rPr lang="en-GB" dirty="0" err="1"/>
            <a:t>DbaReplPublication</a:t>
          </a:r>
          <a:endParaRPr lang="en-GB" dirty="0"/>
        </a:p>
      </dgm:t>
    </dgm:pt>
    <dgm:pt modelId="{DCD1ECE3-BB0E-4040-9312-EB347DC49553}" type="sibTrans" cxnId="{5ABE22D2-D009-42D5-9CF6-92B1B0DE682F}">
      <dgm:prSet/>
      <dgm:spPr/>
      <dgm:t>
        <a:bodyPr/>
        <a:lstStyle/>
        <a:p>
          <a:endParaRPr lang="en-GB"/>
        </a:p>
      </dgm:t>
    </dgm:pt>
    <dgm:pt modelId="{EE893E74-F27B-4F87-97DE-FB3D5590AAFE}" type="parTrans" cxnId="{5ABE22D2-D009-42D5-9CF6-92B1B0DE682F}">
      <dgm:prSet/>
      <dgm:spPr/>
      <dgm:t>
        <a:bodyPr/>
        <a:lstStyle/>
        <a:p>
          <a:endParaRPr lang="en-GB"/>
        </a:p>
      </dgm:t>
    </dgm:pt>
    <dgm:pt modelId="{69638F8F-92A5-4C17-AE78-5700F1A2B090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DbaReplArticle</a:t>
          </a:r>
          <a:endParaRPr lang="en-GB" dirty="0"/>
        </a:p>
      </dgm:t>
    </dgm:pt>
    <dgm:pt modelId="{30E51789-BD59-4D42-A282-B61B1A93B6AB}" type="parTrans" cxnId="{CF49A4E6-3940-4488-9950-437A7E53C934}">
      <dgm:prSet/>
      <dgm:spPr/>
      <dgm:t>
        <a:bodyPr/>
        <a:lstStyle/>
        <a:p>
          <a:endParaRPr lang="en-GB"/>
        </a:p>
      </dgm:t>
    </dgm:pt>
    <dgm:pt modelId="{59C2AC46-76C9-4821-8C0B-F05B7793FAAF}" type="sibTrans" cxnId="{CF49A4E6-3940-4488-9950-437A7E53C934}">
      <dgm:prSet/>
      <dgm:spPr/>
      <dgm:t>
        <a:bodyPr/>
        <a:lstStyle/>
        <a:p>
          <a:endParaRPr lang="en-GB"/>
        </a:p>
      </dgm:t>
    </dgm:pt>
    <dgm:pt modelId="{AF2011F6-2574-471A-82ED-9A3C90B16F6F}">
      <dgm:prSet/>
      <dgm:spPr/>
      <dgm:t>
        <a:bodyPr/>
        <a:lstStyle/>
        <a:p>
          <a:r>
            <a:rPr lang="en-GB"/>
            <a:t>Get-DbaReplArticleColumn</a:t>
          </a:r>
          <a:endParaRPr lang="en-GB" dirty="0"/>
        </a:p>
      </dgm:t>
    </dgm:pt>
    <dgm:pt modelId="{3115AC7C-40C9-4137-9B93-F20481D2FB84}" type="parTrans" cxnId="{A8934F44-6C7A-44ED-A786-EFFA9F2B9A2A}">
      <dgm:prSet/>
      <dgm:spPr/>
      <dgm:t>
        <a:bodyPr/>
        <a:lstStyle/>
        <a:p>
          <a:endParaRPr lang="en-GB"/>
        </a:p>
      </dgm:t>
    </dgm:pt>
    <dgm:pt modelId="{541009CD-D0C2-40E1-A903-D922C18D222D}" type="sibTrans" cxnId="{A8934F44-6C7A-44ED-A786-EFFA9F2B9A2A}">
      <dgm:prSet/>
      <dgm:spPr/>
      <dgm:t>
        <a:bodyPr/>
        <a:lstStyle/>
        <a:p>
          <a:endParaRPr lang="en-GB"/>
        </a:p>
      </dgm:t>
    </dgm:pt>
    <dgm:pt modelId="{E56863FC-4E37-4F9E-9847-8DD387D3B330}">
      <dgm:prSet/>
      <dgm:spPr/>
      <dgm:t>
        <a:bodyPr/>
        <a:lstStyle/>
        <a:p>
          <a:r>
            <a:rPr lang="en-GB" dirty="0"/>
            <a:t>Add-</a:t>
          </a:r>
          <a:r>
            <a:rPr lang="en-GB" dirty="0" err="1"/>
            <a:t>DbaReplArticle</a:t>
          </a:r>
          <a:endParaRPr lang="en-GB" dirty="0"/>
        </a:p>
      </dgm:t>
    </dgm:pt>
    <dgm:pt modelId="{4D15EB71-7DE4-4595-AEC2-E21DEA648815}" type="parTrans" cxnId="{9FA56689-DDCA-43F4-9263-815B6F582004}">
      <dgm:prSet/>
      <dgm:spPr/>
      <dgm:t>
        <a:bodyPr/>
        <a:lstStyle/>
        <a:p>
          <a:endParaRPr lang="en-GB"/>
        </a:p>
      </dgm:t>
    </dgm:pt>
    <dgm:pt modelId="{A2FBC08E-5805-4941-9370-B01A207281F0}" type="sibTrans" cxnId="{9FA56689-DDCA-43F4-9263-815B6F582004}">
      <dgm:prSet/>
      <dgm:spPr/>
      <dgm:t>
        <a:bodyPr/>
        <a:lstStyle/>
        <a:p>
          <a:endParaRPr lang="en-GB"/>
        </a:p>
      </dgm:t>
    </dgm:pt>
    <dgm:pt modelId="{A6B1645D-50FD-4B90-8660-FC84E73BE8AB}">
      <dgm:prSet/>
      <dgm:spPr/>
      <dgm:t>
        <a:bodyPr/>
        <a:lstStyle/>
        <a:p>
          <a:r>
            <a:rPr lang="en-GB"/>
            <a:t>Remove-DbaReplArticle</a:t>
          </a:r>
          <a:endParaRPr lang="en-GB" dirty="0"/>
        </a:p>
      </dgm:t>
    </dgm:pt>
    <dgm:pt modelId="{F221CEAE-480E-45AC-8549-60E25474A293}" type="parTrans" cxnId="{C884B6A8-E1CF-4541-9281-B76DF8B09589}">
      <dgm:prSet/>
      <dgm:spPr/>
      <dgm:t>
        <a:bodyPr/>
        <a:lstStyle/>
        <a:p>
          <a:endParaRPr lang="en-GB"/>
        </a:p>
      </dgm:t>
    </dgm:pt>
    <dgm:pt modelId="{57C50E1C-F5A0-4FC0-AAFC-CDA5C5706900}" type="sibTrans" cxnId="{C884B6A8-E1CF-4541-9281-B76DF8B09589}">
      <dgm:prSet/>
      <dgm:spPr/>
      <dgm:t>
        <a:bodyPr/>
        <a:lstStyle/>
        <a:p>
          <a:endParaRPr lang="en-GB"/>
        </a:p>
      </dgm:t>
    </dgm:pt>
    <dgm:pt modelId="{CBEEC28E-285D-44FD-B0C1-26D3D42C5DB1}">
      <dgm:prSet/>
      <dgm:spPr/>
      <dgm:t>
        <a:bodyPr/>
        <a:lstStyle/>
        <a:p>
          <a:r>
            <a:rPr lang="en-GB" dirty="0"/>
            <a:t>New-</a:t>
          </a:r>
          <a:r>
            <a:rPr lang="en-GB" dirty="0" err="1"/>
            <a:t>DbaReplCreationScriptOptions</a:t>
          </a:r>
          <a:endParaRPr lang="en-GB" dirty="0"/>
        </a:p>
      </dgm:t>
    </dgm:pt>
    <dgm:pt modelId="{9287D9C8-0AA9-4321-B748-C07FC219A8DD}" type="parTrans" cxnId="{C25A02A0-66E5-4863-B106-A36FCEA4553A}">
      <dgm:prSet/>
      <dgm:spPr/>
      <dgm:t>
        <a:bodyPr/>
        <a:lstStyle/>
        <a:p>
          <a:endParaRPr lang="en-GB"/>
        </a:p>
      </dgm:t>
    </dgm:pt>
    <dgm:pt modelId="{291ACA1A-077E-4E0C-BA7A-C445E4CE56D9}" type="sibTrans" cxnId="{C25A02A0-66E5-4863-B106-A36FCEA4553A}">
      <dgm:prSet/>
      <dgm:spPr/>
      <dgm:t>
        <a:bodyPr/>
        <a:lstStyle/>
        <a:p>
          <a:endParaRPr lang="en-GB"/>
        </a:p>
      </dgm:t>
    </dgm:pt>
    <dgm:pt modelId="{86E9A15B-A8D8-475C-8CB3-049E4E707B54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DbaReplDistributor</a:t>
          </a:r>
          <a:endParaRPr lang="en-GB" dirty="0"/>
        </a:p>
      </dgm:t>
    </dgm:pt>
    <dgm:pt modelId="{72E0DDC8-CEAA-4094-95A5-32075A87B5D6}" type="parTrans" cxnId="{3FB1C766-2760-4572-A77F-B174787A973F}">
      <dgm:prSet/>
      <dgm:spPr/>
      <dgm:t>
        <a:bodyPr/>
        <a:lstStyle/>
        <a:p>
          <a:endParaRPr lang="en-GB"/>
        </a:p>
      </dgm:t>
    </dgm:pt>
    <dgm:pt modelId="{B07BACBE-7753-46D1-B42E-2F915F2A2C98}" type="sibTrans" cxnId="{3FB1C766-2760-4572-A77F-B174787A973F}">
      <dgm:prSet/>
      <dgm:spPr/>
      <dgm:t>
        <a:bodyPr/>
        <a:lstStyle/>
        <a:p>
          <a:endParaRPr lang="en-GB"/>
        </a:p>
      </dgm:t>
    </dgm:pt>
    <dgm:pt modelId="{F22B10F0-86A0-445C-B72E-681D70A3ACEE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DbaReplPublication</a:t>
          </a:r>
          <a:endParaRPr lang="en-GB" dirty="0"/>
        </a:p>
      </dgm:t>
    </dgm:pt>
    <dgm:pt modelId="{3FCFC164-386D-49D2-8F6F-FBCBBCB40A22}" type="parTrans" cxnId="{E9909701-3D3A-4A59-A4EC-4D27E1705F7B}">
      <dgm:prSet/>
      <dgm:spPr/>
      <dgm:t>
        <a:bodyPr/>
        <a:lstStyle/>
        <a:p>
          <a:endParaRPr lang="en-GB"/>
        </a:p>
      </dgm:t>
    </dgm:pt>
    <dgm:pt modelId="{B70D662D-ACE8-4BEE-B5DF-997C35E50B6A}" type="sibTrans" cxnId="{E9909701-3D3A-4A59-A4EC-4D27E1705F7B}">
      <dgm:prSet/>
      <dgm:spPr/>
      <dgm:t>
        <a:bodyPr/>
        <a:lstStyle/>
        <a:p>
          <a:endParaRPr lang="en-GB"/>
        </a:p>
      </dgm:t>
    </dgm:pt>
    <dgm:pt modelId="{384AC9C4-A842-4B49-933C-54030A78C9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New-</a:t>
          </a:r>
          <a:r>
            <a:rPr lang="en-US" b="0" i="0" dirty="0" err="1"/>
            <a:t>DbaReplSubscription</a:t>
          </a:r>
          <a:endParaRPr lang="en-US" b="0" i="0" dirty="0"/>
        </a:p>
      </dgm:t>
    </dgm:pt>
    <dgm:pt modelId="{797A4364-B84C-4B66-9D97-40BA6EBB1FC7}" type="parTrans" cxnId="{0A6C20F0-07E4-41E2-A70F-BC899604CD57}">
      <dgm:prSet/>
      <dgm:spPr/>
      <dgm:t>
        <a:bodyPr/>
        <a:lstStyle/>
        <a:p>
          <a:endParaRPr lang="en-GB"/>
        </a:p>
      </dgm:t>
    </dgm:pt>
    <dgm:pt modelId="{27899A07-7B05-4431-AC1E-0DB64BA24001}" type="sibTrans" cxnId="{0A6C20F0-07E4-41E2-A70F-BC899604CD57}">
      <dgm:prSet/>
      <dgm:spPr/>
      <dgm:t>
        <a:bodyPr/>
        <a:lstStyle/>
        <a:p>
          <a:endParaRPr lang="en-GB"/>
        </a:p>
      </dgm:t>
    </dgm:pt>
    <dgm:pt modelId="{3E4A5B98-AA95-436B-AE7B-DBA7735BFB5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Get-</a:t>
          </a:r>
          <a:r>
            <a:rPr lang="en-GB" b="0" i="0" dirty="0" err="1"/>
            <a:t>DbaReplSubscription</a:t>
          </a:r>
          <a:endParaRPr lang="en-US" b="0" i="0" dirty="0"/>
        </a:p>
      </dgm:t>
    </dgm:pt>
    <dgm:pt modelId="{D0F22B4D-1B8A-4F48-A1B4-A4927654E611}" type="parTrans" cxnId="{D3D6B9B3-C1F9-4818-9F39-0D0023F8889F}">
      <dgm:prSet/>
      <dgm:spPr/>
      <dgm:t>
        <a:bodyPr/>
        <a:lstStyle/>
        <a:p>
          <a:endParaRPr lang="en-GB"/>
        </a:p>
      </dgm:t>
    </dgm:pt>
    <dgm:pt modelId="{5366086D-ADEA-490E-A79B-8B362749DBD6}" type="sibTrans" cxnId="{D3D6B9B3-C1F9-4818-9F39-0D0023F8889F}">
      <dgm:prSet/>
      <dgm:spPr/>
      <dgm:t>
        <a:bodyPr/>
        <a:lstStyle/>
        <a:p>
          <a:endParaRPr lang="en-GB"/>
        </a:p>
      </dgm:t>
    </dgm:pt>
    <dgm:pt modelId="{236F3320-31B7-4CF7-8CF3-91FDCEF1748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Remove-</a:t>
          </a:r>
          <a:r>
            <a:rPr lang="en-US" b="0" i="0" dirty="0" err="1"/>
            <a:t>DbaReplSubscription</a:t>
          </a:r>
          <a:endParaRPr lang="en-US" b="0" i="0" dirty="0"/>
        </a:p>
      </dgm:t>
    </dgm:pt>
    <dgm:pt modelId="{59E03962-DEEE-4A7E-B260-E8D422565069}" type="parTrans" cxnId="{E4681CF1-E6C2-4B1B-909F-53FB70E33D5D}">
      <dgm:prSet/>
      <dgm:spPr/>
      <dgm:t>
        <a:bodyPr/>
        <a:lstStyle/>
        <a:p>
          <a:endParaRPr lang="en-GB"/>
        </a:p>
      </dgm:t>
    </dgm:pt>
    <dgm:pt modelId="{3393F1CB-4F1F-49C1-9273-118E193630B4}" type="sibTrans" cxnId="{E4681CF1-E6C2-4B1B-909F-53FB70E33D5D}">
      <dgm:prSet/>
      <dgm:spPr/>
      <dgm:t>
        <a:bodyPr/>
        <a:lstStyle/>
        <a:p>
          <a:endParaRPr lang="en-GB"/>
        </a:p>
      </dgm:t>
    </dgm:pt>
    <dgm:pt modelId="{6AE87049-942A-4D37-9562-B3E76C1D830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Get-</a:t>
          </a:r>
          <a:r>
            <a:rPr lang="en-GB" b="0" i="0" dirty="0" err="1"/>
            <a:t>DbaReplServer</a:t>
          </a:r>
          <a:endParaRPr lang="en-GB" dirty="0"/>
        </a:p>
      </dgm:t>
    </dgm:pt>
    <dgm:pt modelId="{B9CE0A9A-3DBC-4DED-94FF-1AB072F9C78F}" type="parTrans" cxnId="{46025E70-5753-4E6B-AE06-7DD9923E9B42}">
      <dgm:prSet/>
      <dgm:spPr/>
      <dgm:t>
        <a:bodyPr/>
        <a:lstStyle/>
        <a:p>
          <a:endParaRPr lang="en-GB"/>
        </a:p>
      </dgm:t>
    </dgm:pt>
    <dgm:pt modelId="{CCE06149-6C56-4817-95CA-BCC108A96D76}" type="sibTrans" cxnId="{46025E70-5753-4E6B-AE06-7DD9923E9B42}">
      <dgm:prSet/>
      <dgm:spPr/>
      <dgm:t>
        <a:bodyPr/>
        <a:lstStyle/>
        <a:p>
          <a:endParaRPr lang="en-GB"/>
        </a:p>
      </dgm:t>
    </dgm:pt>
    <dgm:pt modelId="{F334A8A2-46CD-4045-A500-681A90456B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 err="1"/>
            <a:t>Misc</a:t>
          </a:r>
          <a:endParaRPr lang="en-US" b="0" i="0" dirty="0"/>
        </a:p>
      </dgm:t>
    </dgm:pt>
    <dgm:pt modelId="{520C6A10-B7B7-466B-8082-FCBBBCEC04BF}" type="parTrans" cxnId="{4E6A5EA3-A243-4EB1-A687-E44A16D9228E}">
      <dgm:prSet/>
      <dgm:spPr/>
      <dgm:t>
        <a:bodyPr/>
        <a:lstStyle/>
        <a:p>
          <a:endParaRPr lang="en-GB"/>
        </a:p>
      </dgm:t>
    </dgm:pt>
    <dgm:pt modelId="{8B92B80F-B120-45C9-8331-F26CC08FBC00}" type="sibTrans" cxnId="{4E6A5EA3-A243-4EB1-A687-E44A16D9228E}">
      <dgm:prSet/>
      <dgm:spPr/>
      <dgm:t>
        <a:bodyPr/>
        <a:lstStyle/>
        <a:p>
          <a:endParaRPr lang="en-GB"/>
        </a:p>
      </dgm:t>
    </dgm:pt>
    <dgm:pt modelId="{2C6DF3AA-6F36-4D96-82D7-96119A667063}" type="pres">
      <dgm:prSet presAssocID="{59F653CE-6828-4FBC-98D8-F655996FAB21}" presName="Name0" presStyleCnt="0">
        <dgm:presLayoutVars>
          <dgm:dir/>
          <dgm:animLvl val="lvl"/>
          <dgm:resizeHandles val="exact"/>
        </dgm:presLayoutVars>
      </dgm:prSet>
      <dgm:spPr/>
    </dgm:pt>
    <dgm:pt modelId="{27E8CFAD-F0BE-417D-9EDF-EDB235C8A02F}" type="pres">
      <dgm:prSet presAssocID="{885165EC-B38A-4891-81DA-A5D9A9929438}" presName="linNode" presStyleCnt="0"/>
      <dgm:spPr/>
    </dgm:pt>
    <dgm:pt modelId="{DB181649-8ED5-4279-8F4C-AE9884728D4A}" type="pres">
      <dgm:prSet presAssocID="{885165EC-B38A-4891-81DA-A5D9A9929438}" presName="parTx" presStyleLbl="revTx" presStyleIdx="0" presStyleCnt="6">
        <dgm:presLayoutVars>
          <dgm:chMax val="1"/>
          <dgm:bulletEnabled val="1"/>
        </dgm:presLayoutVars>
      </dgm:prSet>
      <dgm:spPr/>
    </dgm:pt>
    <dgm:pt modelId="{B1C5039C-2688-4624-8B3A-CE8B6C77F851}" type="pres">
      <dgm:prSet presAssocID="{885165EC-B38A-4891-81DA-A5D9A9929438}" presName="bracket" presStyleLbl="parChTrans1D1" presStyleIdx="0" presStyleCnt="6"/>
      <dgm:spPr/>
    </dgm:pt>
    <dgm:pt modelId="{8EC54934-F87A-4C76-92F1-04B6ED893246}" type="pres">
      <dgm:prSet presAssocID="{885165EC-B38A-4891-81DA-A5D9A9929438}" presName="spH" presStyleCnt="0"/>
      <dgm:spPr/>
    </dgm:pt>
    <dgm:pt modelId="{81DE2780-A1CF-45B7-A092-60FC8C260286}" type="pres">
      <dgm:prSet presAssocID="{885165EC-B38A-4891-81DA-A5D9A9929438}" presName="desTx" presStyleLbl="node1" presStyleIdx="0" presStyleCnt="6">
        <dgm:presLayoutVars>
          <dgm:bulletEnabled val="1"/>
        </dgm:presLayoutVars>
      </dgm:prSet>
      <dgm:spPr/>
    </dgm:pt>
    <dgm:pt modelId="{C5D4B48E-6863-4262-A9CE-081BBF8D34B4}" type="pres">
      <dgm:prSet presAssocID="{1DFF4A31-9D60-437F-BD1C-8F9449987E5F}" presName="spV" presStyleCnt="0"/>
      <dgm:spPr/>
    </dgm:pt>
    <dgm:pt modelId="{1C991BF2-10D9-4373-9324-D088DF2A2678}" type="pres">
      <dgm:prSet presAssocID="{CF04706C-C1FA-4AA8-AD5A-DFD15D4E0501}" presName="linNode" presStyleCnt="0"/>
      <dgm:spPr/>
    </dgm:pt>
    <dgm:pt modelId="{A99D0C6C-966A-46F6-9188-30E63541E8D0}" type="pres">
      <dgm:prSet presAssocID="{CF04706C-C1FA-4AA8-AD5A-DFD15D4E0501}" presName="parTx" presStyleLbl="revTx" presStyleIdx="1" presStyleCnt="6">
        <dgm:presLayoutVars>
          <dgm:chMax val="1"/>
          <dgm:bulletEnabled val="1"/>
        </dgm:presLayoutVars>
      </dgm:prSet>
      <dgm:spPr/>
    </dgm:pt>
    <dgm:pt modelId="{AC217C57-8B21-4188-9B5D-39EF9DA6482A}" type="pres">
      <dgm:prSet presAssocID="{CF04706C-C1FA-4AA8-AD5A-DFD15D4E0501}" presName="bracket" presStyleLbl="parChTrans1D1" presStyleIdx="1" presStyleCnt="6"/>
      <dgm:spPr/>
    </dgm:pt>
    <dgm:pt modelId="{057C08FD-358F-4799-B91B-766D20DC1FFF}" type="pres">
      <dgm:prSet presAssocID="{CF04706C-C1FA-4AA8-AD5A-DFD15D4E0501}" presName="spH" presStyleCnt="0"/>
      <dgm:spPr/>
    </dgm:pt>
    <dgm:pt modelId="{650C96DA-6B58-4A9F-B1B2-CBF8315D7684}" type="pres">
      <dgm:prSet presAssocID="{CF04706C-C1FA-4AA8-AD5A-DFD15D4E0501}" presName="desTx" presStyleLbl="node1" presStyleIdx="1" presStyleCnt="6">
        <dgm:presLayoutVars>
          <dgm:bulletEnabled val="1"/>
        </dgm:presLayoutVars>
      </dgm:prSet>
      <dgm:spPr/>
    </dgm:pt>
    <dgm:pt modelId="{6EEC9A43-BCAE-4C40-A936-FB6F3A3C4DE5}" type="pres">
      <dgm:prSet presAssocID="{3DAB74E3-80EA-45C7-92E4-7FA6C3DCA2F6}" presName="spV" presStyleCnt="0"/>
      <dgm:spPr/>
    </dgm:pt>
    <dgm:pt modelId="{704341D9-5469-446E-BD41-F493635673BB}" type="pres">
      <dgm:prSet presAssocID="{4F13664C-D476-4E43-863A-43F0EFE83264}" presName="linNode" presStyleCnt="0"/>
      <dgm:spPr/>
    </dgm:pt>
    <dgm:pt modelId="{AA18F93C-7815-47A8-884E-198B57ADB7FB}" type="pres">
      <dgm:prSet presAssocID="{4F13664C-D476-4E43-863A-43F0EFE83264}" presName="parTx" presStyleLbl="revTx" presStyleIdx="2" presStyleCnt="6">
        <dgm:presLayoutVars>
          <dgm:chMax val="1"/>
          <dgm:bulletEnabled val="1"/>
        </dgm:presLayoutVars>
      </dgm:prSet>
      <dgm:spPr/>
    </dgm:pt>
    <dgm:pt modelId="{8F6F58F3-A98B-46A8-9C14-78F923DA3BDB}" type="pres">
      <dgm:prSet presAssocID="{4F13664C-D476-4E43-863A-43F0EFE83264}" presName="bracket" presStyleLbl="parChTrans1D1" presStyleIdx="2" presStyleCnt="6"/>
      <dgm:spPr/>
    </dgm:pt>
    <dgm:pt modelId="{5E359083-0276-4534-9591-F521FFADDB9D}" type="pres">
      <dgm:prSet presAssocID="{4F13664C-D476-4E43-863A-43F0EFE83264}" presName="spH" presStyleCnt="0"/>
      <dgm:spPr/>
    </dgm:pt>
    <dgm:pt modelId="{D7E1C243-7FC4-4734-AE72-1D0585E51D8E}" type="pres">
      <dgm:prSet presAssocID="{4F13664C-D476-4E43-863A-43F0EFE83264}" presName="desTx" presStyleLbl="node1" presStyleIdx="2" presStyleCnt="6">
        <dgm:presLayoutVars>
          <dgm:bulletEnabled val="1"/>
        </dgm:presLayoutVars>
      </dgm:prSet>
      <dgm:spPr/>
    </dgm:pt>
    <dgm:pt modelId="{7105476D-D242-4946-8F44-B1B3D0C88049}" type="pres">
      <dgm:prSet presAssocID="{6ADCFADE-CBD7-4B98-985E-D6451E3D86F0}" presName="spV" presStyleCnt="0"/>
      <dgm:spPr/>
    </dgm:pt>
    <dgm:pt modelId="{756F6106-361C-4031-8E94-688A97437F74}" type="pres">
      <dgm:prSet presAssocID="{3D743082-D472-4DF7-A929-C401856C8919}" presName="linNode" presStyleCnt="0"/>
      <dgm:spPr/>
    </dgm:pt>
    <dgm:pt modelId="{C0AC9C4B-A0E3-46AE-9EFC-55B93917C664}" type="pres">
      <dgm:prSet presAssocID="{3D743082-D472-4DF7-A929-C401856C8919}" presName="parTx" presStyleLbl="revTx" presStyleIdx="3" presStyleCnt="6">
        <dgm:presLayoutVars>
          <dgm:chMax val="1"/>
          <dgm:bulletEnabled val="1"/>
        </dgm:presLayoutVars>
      </dgm:prSet>
      <dgm:spPr/>
    </dgm:pt>
    <dgm:pt modelId="{7888478D-CF66-4CA4-823D-54FB74887476}" type="pres">
      <dgm:prSet presAssocID="{3D743082-D472-4DF7-A929-C401856C8919}" presName="bracket" presStyleLbl="parChTrans1D1" presStyleIdx="3" presStyleCnt="6"/>
      <dgm:spPr/>
    </dgm:pt>
    <dgm:pt modelId="{75EC6E3F-42E2-4382-8971-668544270F2F}" type="pres">
      <dgm:prSet presAssocID="{3D743082-D472-4DF7-A929-C401856C8919}" presName="spH" presStyleCnt="0"/>
      <dgm:spPr/>
    </dgm:pt>
    <dgm:pt modelId="{8B4B212B-C2E3-4763-8339-A207EE150A59}" type="pres">
      <dgm:prSet presAssocID="{3D743082-D472-4DF7-A929-C401856C8919}" presName="desTx" presStyleLbl="node1" presStyleIdx="3" presStyleCnt="6">
        <dgm:presLayoutVars>
          <dgm:bulletEnabled val="1"/>
        </dgm:presLayoutVars>
      </dgm:prSet>
      <dgm:spPr/>
    </dgm:pt>
    <dgm:pt modelId="{6F763809-696D-4430-B10E-72C55BF6F3AB}" type="pres">
      <dgm:prSet presAssocID="{8ECDD3E4-89C2-4A4A-8B50-C1DDBA477365}" presName="spV" presStyleCnt="0"/>
      <dgm:spPr/>
    </dgm:pt>
    <dgm:pt modelId="{ED152EBB-127B-42EE-B374-A464799D7546}" type="pres">
      <dgm:prSet presAssocID="{BA22A624-2400-40F5-93E6-C64EC943EB0C}" presName="linNode" presStyleCnt="0"/>
      <dgm:spPr/>
    </dgm:pt>
    <dgm:pt modelId="{52D01A4D-71CF-4FDD-8420-7B1FCA37CEA7}" type="pres">
      <dgm:prSet presAssocID="{BA22A624-2400-40F5-93E6-C64EC943EB0C}" presName="parTx" presStyleLbl="revTx" presStyleIdx="4" presStyleCnt="6">
        <dgm:presLayoutVars>
          <dgm:chMax val="1"/>
          <dgm:bulletEnabled val="1"/>
        </dgm:presLayoutVars>
      </dgm:prSet>
      <dgm:spPr/>
    </dgm:pt>
    <dgm:pt modelId="{7030B5FC-F90B-40E6-BD7B-1AA915EACFCE}" type="pres">
      <dgm:prSet presAssocID="{BA22A624-2400-40F5-93E6-C64EC943EB0C}" presName="bracket" presStyleLbl="parChTrans1D1" presStyleIdx="4" presStyleCnt="6"/>
      <dgm:spPr/>
    </dgm:pt>
    <dgm:pt modelId="{58550526-0BC2-473B-A76E-5B39366C6F6C}" type="pres">
      <dgm:prSet presAssocID="{BA22A624-2400-40F5-93E6-C64EC943EB0C}" presName="spH" presStyleCnt="0"/>
      <dgm:spPr/>
    </dgm:pt>
    <dgm:pt modelId="{AA2128E7-0B97-4E9F-9838-D96791E2F31E}" type="pres">
      <dgm:prSet presAssocID="{BA22A624-2400-40F5-93E6-C64EC943EB0C}" presName="desTx" presStyleLbl="node1" presStyleIdx="4" presStyleCnt="6">
        <dgm:presLayoutVars>
          <dgm:bulletEnabled val="1"/>
        </dgm:presLayoutVars>
      </dgm:prSet>
      <dgm:spPr/>
    </dgm:pt>
    <dgm:pt modelId="{B3C494F8-5D88-4C91-A1EB-FCB4095EC1D7}" type="pres">
      <dgm:prSet presAssocID="{3CA2D31E-69B6-4AEE-B025-02D03A5EAEB7}" presName="spV" presStyleCnt="0"/>
      <dgm:spPr/>
    </dgm:pt>
    <dgm:pt modelId="{DD0ED8F9-FAA3-4353-8714-1A000F21E930}" type="pres">
      <dgm:prSet presAssocID="{F334A8A2-46CD-4045-A500-681A90456B33}" presName="linNode" presStyleCnt="0"/>
      <dgm:spPr/>
    </dgm:pt>
    <dgm:pt modelId="{19AB5C5B-7167-4ADE-85E0-6C135F8C6B07}" type="pres">
      <dgm:prSet presAssocID="{F334A8A2-46CD-4045-A500-681A90456B33}" presName="parTx" presStyleLbl="revTx" presStyleIdx="5" presStyleCnt="6">
        <dgm:presLayoutVars>
          <dgm:chMax val="1"/>
          <dgm:bulletEnabled val="1"/>
        </dgm:presLayoutVars>
      </dgm:prSet>
      <dgm:spPr/>
    </dgm:pt>
    <dgm:pt modelId="{736A2737-3DCD-44C9-9A3C-C5CCB3A6C3C8}" type="pres">
      <dgm:prSet presAssocID="{F334A8A2-46CD-4045-A500-681A90456B33}" presName="bracket" presStyleLbl="parChTrans1D1" presStyleIdx="5" presStyleCnt="6"/>
      <dgm:spPr/>
    </dgm:pt>
    <dgm:pt modelId="{554A4E74-1635-40AD-BDA8-83FEC69B42B3}" type="pres">
      <dgm:prSet presAssocID="{F334A8A2-46CD-4045-A500-681A90456B33}" presName="spH" presStyleCnt="0"/>
      <dgm:spPr/>
    </dgm:pt>
    <dgm:pt modelId="{4D41A98F-5EEB-4C72-879C-BF2FB9BCF9C8}" type="pres">
      <dgm:prSet presAssocID="{F334A8A2-46CD-4045-A500-681A90456B33}" presName="desTx" presStyleLbl="node1" presStyleIdx="5" presStyleCnt="6">
        <dgm:presLayoutVars>
          <dgm:bulletEnabled val="1"/>
        </dgm:presLayoutVars>
      </dgm:prSet>
      <dgm:spPr/>
    </dgm:pt>
  </dgm:ptLst>
  <dgm:cxnLst>
    <dgm:cxn modelId="{E9909701-3D3A-4A59-A4EC-4D27E1705F7B}" srcId="{F334A8A2-46CD-4045-A500-681A90456B33}" destId="{F22B10F0-86A0-445C-B72E-681D70A3ACEE}" srcOrd="2" destOrd="0" parTransId="{3FCFC164-386D-49D2-8F6F-FBCBBCB40A22}" sibTransId="{B70D662D-ACE8-4BEE-B5DF-997C35E50B6A}"/>
    <dgm:cxn modelId="{23398903-736E-4436-A12D-A5E27FEB3542}" type="presOf" srcId="{59F653CE-6828-4FBC-98D8-F655996FAB21}" destId="{2C6DF3AA-6F36-4D96-82D7-96119A667063}" srcOrd="0" destOrd="0" presId="urn:diagrams.loki3.com/BracketList"/>
    <dgm:cxn modelId="{F333520A-A658-4447-969D-ED31567D15BF}" type="presOf" srcId="{CBEEC28E-285D-44FD-B0C1-26D3D42C5DB1}" destId="{8B4B212B-C2E3-4763-8339-A207EE150A59}" srcOrd="0" destOrd="4" presId="urn:diagrams.loki3.com/BracketList"/>
    <dgm:cxn modelId="{E012460C-67DE-4C08-8302-0E10260BDB1A}" type="presOf" srcId="{384AC9C4-A842-4B49-933C-54030A78C9CC}" destId="{AA2128E7-0B97-4E9F-9838-D96791E2F31E}" srcOrd="0" destOrd="0" presId="urn:diagrams.loki3.com/BracketList"/>
    <dgm:cxn modelId="{2CF65C17-5F07-4C48-83A1-1A80BBC4ADD9}" type="presOf" srcId="{E56863FC-4E37-4F9E-9847-8DD387D3B330}" destId="{8B4B212B-C2E3-4763-8339-A207EE150A59}" srcOrd="0" destOrd="2" presId="urn:diagrams.loki3.com/BracketList"/>
    <dgm:cxn modelId="{3688FE21-0786-4E03-9585-E548B98ACB90}" type="presOf" srcId="{A92A4F7C-BADD-4D70-9AE6-774CA6D8CFBA}" destId="{650C96DA-6B58-4A9F-B1B2-CBF8315D7684}" srcOrd="0" destOrd="1" presId="urn:diagrams.loki3.com/BracketList"/>
    <dgm:cxn modelId="{5B50DE24-4C95-43A4-92BC-F0639647F3EF}" type="presOf" srcId="{AF2011F6-2574-471A-82ED-9A3C90B16F6F}" destId="{8B4B212B-C2E3-4763-8339-A207EE150A59}" srcOrd="0" destOrd="1" presId="urn:diagrams.loki3.com/BracketList"/>
    <dgm:cxn modelId="{83A24725-3D5A-432F-893B-2CC7819D7A05}" srcId="{59F653CE-6828-4FBC-98D8-F655996FAB21}" destId="{CF04706C-C1FA-4AA8-AD5A-DFD15D4E0501}" srcOrd="1" destOrd="0" parTransId="{A7E57188-BAA1-496E-A306-B9BA244BE5C0}" sibTransId="{3DAB74E3-80EA-45C7-92E4-7FA6C3DCA2F6}"/>
    <dgm:cxn modelId="{C29B7627-128F-4230-92A2-732E5ADCC0BE}" type="presOf" srcId="{86E9A15B-A8D8-475C-8CB3-049E4E707B54}" destId="{4D41A98F-5EEB-4C72-879C-BF2FB9BCF9C8}" srcOrd="0" destOrd="1" presId="urn:diagrams.loki3.com/BracketList"/>
    <dgm:cxn modelId="{6D29742A-BB4C-4B70-A161-1E55C2ACAC49}" srcId="{59F653CE-6828-4FBC-98D8-F655996FAB21}" destId="{885165EC-B38A-4891-81DA-A5D9A9929438}" srcOrd="0" destOrd="0" parTransId="{7637430E-3582-4A80-A26F-4549C752838A}" sibTransId="{1DFF4A31-9D60-437F-BD1C-8F9449987E5F}"/>
    <dgm:cxn modelId="{9219232F-F4DC-446F-8302-689A414E3ED5}" type="presOf" srcId="{CF04706C-C1FA-4AA8-AD5A-DFD15D4E0501}" destId="{A99D0C6C-966A-46F6-9188-30E63541E8D0}" srcOrd="0" destOrd="0" presId="urn:diagrams.loki3.com/BracketList"/>
    <dgm:cxn modelId="{42E43538-9AE9-434A-AD06-D1FA827DD914}" type="presOf" srcId="{B800C6E9-4462-4941-AFC8-E70ABB0596CC}" destId="{650C96DA-6B58-4A9F-B1B2-CBF8315D7684}" srcOrd="0" destOrd="0" presId="urn:diagrams.loki3.com/BracketList"/>
    <dgm:cxn modelId="{DBC9EC3E-639D-4A39-813D-065DECA0D491}" type="presOf" srcId="{F3A95CD0-2853-4E36-A3B9-D4AF957B8002}" destId="{81DE2780-A1CF-45B7-A092-60FC8C260286}" srcOrd="0" destOrd="0" presId="urn:diagrams.loki3.com/BracketList"/>
    <dgm:cxn modelId="{74F88C3F-70E2-4C11-983C-D550B6F11D86}" type="presOf" srcId="{69638F8F-92A5-4C17-AE78-5700F1A2B090}" destId="{8B4B212B-C2E3-4763-8339-A207EE150A59}" srcOrd="0" destOrd="0" presId="urn:diagrams.loki3.com/BracketList"/>
    <dgm:cxn modelId="{67D9945E-BB88-4005-AF26-81619C950F0C}" srcId="{59F653CE-6828-4FBC-98D8-F655996FAB21}" destId="{BA22A624-2400-40F5-93E6-C64EC943EB0C}" srcOrd="4" destOrd="0" parTransId="{0DADCA09-3437-4485-848B-7C05BE0C4B9F}" sibTransId="{3CA2D31E-69B6-4AEE-B025-02D03A5EAEB7}"/>
    <dgm:cxn modelId="{FA440441-61C1-46C7-BFF0-08E5318420A9}" type="presOf" srcId="{A6B1645D-50FD-4B90-8660-FC84E73BE8AB}" destId="{8B4B212B-C2E3-4763-8339-A207EE150A59}" srcOrd="0" destOrd="3" presId="urn:diagrams.loki3.com/BracketList"/>
    <dgm:cxn modelId="{A8934F44-6C7A-44ED-A786-EFFA9F2B9A2A}" srcId="{3D743082-D472-4DF7-A929-C401856C8919}" destId="{AF2011F6-2574-471A-82ED-9A3C90B16F6F}" srcOrd="1" destOrd="0" parTransId="{3115AC7C-40C9-4137-9B93-F20481D2FB84}" sibTransId="{541009CD-D0C2-40E1-A903-D922C18D222D}"/>
    <dgm:cxn modelId="{3FB1C766-2760-4572-A77F-B174787A973F}" srcId="{F334A8A2-46CD-4045-A500-681A90456B33}" destId="{86E9A15B-A8D8-475C-8CB3-049E4E707B54}" srcOrd="1" destOrd="0" parTransId="{72E0DDC8-CEAA-4094-95A5-32075A87B5D6}" sibTransId="{B07BACBE-7753-46D1-B42E-2F915F2A2C98}"/>
    <dgm:cxn modelId="{408EC847-2D0A-4B19-99BD-4E68DB80EC2A}" type="presOf" srcId="{C7787DBF-BA0E-492A-B95D-5611A0B2835F}" destId="{D7E1C243-7FC4-4734-AE72-1D0585E51D8E}" srcOrd="0" destOrd="1" presId="urn:diagrams.loki3.com/BracketList"/>
    <dgm:cxn modelId="{229E4F69-8C28-4962-9FAD-42B07E5F283C}" type="presOf" srcId="{89C79F41-F0AA-45A5-8C81-C79875EC29A4}" destId="{D7E1C243-7FC4-4734-AE72-1D0585E51D8E}" srcOrd="0" destOrd="0" presId="urn:diagrams.loki3.com/BracketList"/>
    <dgm:cxn modelId="{46025E70-5753-4E6B-AE06-7DD9923E9B42}" srcId="{F334A8A2-46CD-4045-A500-681A90456B33}" destId="{6AE87049-942A-4D37-9562-B3E76C1D830F}" srcOrd="0" destOrd="0" parTransId="{B9CE0A9A-3DBC-4DED-94FF-1AB072F9C78F}" sibTransId="{CCE06149-6C56-4817-95CA-BCC108A96D76}"/>
    <dgm:cxn modelId="{04842274-556D-4553-9AA1-8F9DE465035B}" type="presOf" srcId="{6AE87049-942A-4D37-9562-B3E76C1D830F}" destId="{4D41A98F-5EEB-4C72-879C-BF2FB9BCF9C8}" srcOrd="0" destOrd="0" presId="urn:diagrams.loki3.com/BracketList"/>
    <dgm:cxn modelId="{51E3E658-3325-43F7-A840-10462747F9B2}" type="presOf" srcId="{236F3320-31B7-4CF7-8CF3-91FDCEF17484}" destId="{AA2128E7-0B97-4E9F-9838-D96791E2F31E}" srcOrd="0" destOrd="1" presId="urn:diagrams.loki3.com/BracketList"/>
    <dgm:cxn modelId="{6742E059-6B5D-4625-AE88-A3EE59092415}" srcId="{CF04706C-C1FA-4AA8-AD5A-DFD15D4E0501}" destId="{A92A4F7C-BADD-4D70-9AE6-774CA6D8CFBA}" srcOrd="1" destOrd="0" parTransId="{09C7277C-AE01-4014-BC3E-ABC473B20771}" sibTransId="{AA2B9F74-588F-4371-A0D9-252EEBD83FD3}"/>
    <dgm:cxn modelId="{B546A17E-3211-4730-B9CA-5217F20B9147}" type="presOf" srcId="{B6EDE51C-8F80-4023-9260-F430217E1DC2}" destId="{81DE2780-A1CF-45B7-A092-60FC8C260286}" srcOrd="0" destOrd="1" presId="urn:diagrams.loki3.com/BracketList"/>
    <dgm:cxn modelId="{9FA56689-DDCA-43F4-9263-815B6F582004}" srcId="{3D743082-D472-4DF7-A929-C401856C8919}" destId="{E56863FC-4E37-4F9E-9847-8DD387D3B330}" srcOrd="2" destOrd="0" parTransId="{4D15EB71-7DE4-4595-AEC2-E21DEA648815}" sibTransId="{A2FBC08E-5805-4941-9370-B01A207281F0}"/>
    <dgm:cxn modelId="{10C3298D-A08B-4082-A0B2-1DA54D88B2D8}" srcId="{59F653CE-6828-4FBC-98D8-F655996FAB21}" destId="{3D743082-D472-4DF7-A929-C401856C8919}" srcOrd="3" destOrd="0" parTransId="{1247ED35-C89B-4653-85F7-0AC41E9D044D}" sibTransId="{8ECDD3E4-89C2-4A4A-8B50-C1DDBA477365}"/>
    <dgm:cxn modelId="{6588279A-3614-4931-A16E-D418CD630333}" srcId="{885165EC-B38A-4891-81DA-A5D9A9929438}" destId="{B6EDE51C-8F80-4023-9260-F430217E1DC2}" srcOrd="1" destOrd="0" parTransId="{1943F458-5BD7-4BE7-8A44-B2AE50DF218C}" sibTransId="{F50B9059-488E-4F3A-A95E-7AC7746634BF}"/>
    <dgm:cxn modelId="{C25A02A0-66E5-4863-B106-A36FCEA4553A}" srcId="{3D743082-D472-4DF7-A929-C401856C8919}" destId="{CBEEC28E-285D-44FD-B0C1-26D3D42C5DB1}" srcOrd="4" destOrd="0" parTransId="{9287D9C8-0AA9-4321-B748-C07FC219A8DD}" sibTransId="{291ACA1A-077E-4E0C-BA7A-C445E4CE56D9}"/>
    <dgm:cxn modelId="{4E6A5EA3-A243-4EB1-A687-E44A16D9228E}" srcId="{59F653CE-6828-4FBC-98D8-F655996FAB21}" destId="{F334A8A2-46CD-4045-A500-681A90456B33}" srcOrd="5" destOrd="0" parTransId="{520C6A10-B7B7-466B-8082-FCBBBCEC04BF}" sibTransId="{8B92B80F-B120-45C9-8331-F26CC08FBC00}"/>
    <dgm:cxn modelId="{19D2BBA4-A174-4C97-95E9-D76F23AD35ED}" srcId="{4F13664C-D476-4E43-863A-43F0EFE83264}" destId="{89C79F41-F0AA-45A5-8C81-C79875EC29A4}" srcOrd="0" destOrd="0" parTransId="{F2DBFFDA-F114-43C3-BB81-BCE2C69336B6}" sibTransId="{8A89A849-46F8-4C22-B9B2-602E9FCC515F}"/>
    <dgm:cxn modelId="{C884B6A8-E1CF-4541-9281-B76DF8B09589}" srcId="{3D743082-D472-4DF7-A929-C401856C8919}" destId="{A6B1645D-50FD-4B90-8660-FC84E73BE8AB}" srcOrd="3" destOrd="0" parTransId="{F221CEAE-480E-45AC-8549-60E25474A293}" sibTransId="{57C50E1C-F5A0-4FC0-AAFC-CDA5C5706900}"/>
    <dgm:cxn modelId="{230DC0B1-E269-486F-9C0D-D943E8EA4E44}" srcId="{59F653CE-6828-4FBC-98D8-F655996FAB21}" destId="{4F13664C-D476-4E43-863A-43F0EFE83264}" srcOrd="2" destOrd="0" parTransId="{2D5F1E68-1137-4D44-87F2-AA0FA628649D}" sibTransId="{6ADCFADE-CBD7-4B98-985E-D6451E3D86F0}"/>
    <dgm:cxn modelId="{D3D6B9B3-C1F9-4818-9F39-0D0023F8889F}" srcId="{BA22A624-2400-40F5-93E6-C64EC943EB0C}" destId="{3E4A5B98-AA95-436B-AE7B-DBA7735BFB54}" srcOrd="2" destOrd="0" parTransId="{D0F22B4D-1B8A-4F48-A1B4-A4927654E611}" sibTransId="{5366086D-ADEA-490E-A79B-8B362749DBD6}"/>
    <dgm:cxn modelId="{569622B5-5B07-40F1-BE68-76F5B479773E}" type="presOf" srcId="{4F13664C-D476-4E43-863A-43F0EFE83264}" destId="{AA18F93C-7815-47A8-884E-198B57ADB7FB}" srcOrd="0" destOrd="0" presId="urn:diagrams.loki3.com/BracketList"/>
    <dgm:cxn modelId="{96AC41C8-D55A-4F39-9930-B2B319797D7D}" type="presOf" srcId="{885165EC-B38A-4891-81DA-A5D9A9929438}" destId="{DB181649-8ED5-4279-8F4C-AE9884728D4A}" srcOrd="0" destOrd="0" presId="urn:diagrams.loki3.com/BracketList"/>
    <dgm:cxn modelId="{B97F58D0-1355-4716-84D9-014C55F335E8}" srcId="{CF04706C-C1FA-4AA8-AD5A-DFD15D4E0501}" destId="{B800C6E9-4462-4941-AFC8-E70ABB0596CC}" srcOrd="0" destOrd="0" parTransId="{9AF2FDC7-665E-430B-A68B-27FE762C92B4}" sibTransId="{43497E8F-4A93-4B50-9190-9752778E3B30}"/>
    <dgm:cxn modelId="{5ABE22D2-D009-42D5-9CF6-92B1B0DE682F}" srcId="{4F13664C-D476-4E43-863A-43F0EFE83264}" destId="{C7787DBF-BA0E-492A-B95D-5611A0B2835F}" srcOrd="1" destOrd="0" parTransId="{EE893E74-F27B-4F87-97DE-FB3D5590AAFE}" sibTransId="{DCD1ECE3-BB0E-4040-9312-EB347DC49553}"/>
    <dgm:cxn modelId="{66A125D8-5458-4C7B-91BA-A0AADD47D666}" srcId="{885165EC-B38A-4891-81DA-A5D9A9929438}" destId="{F3A95CD0-2853-4E36-A3B9-D4AF957B8002}" srcOrd="0" destOrd="0" parTransId="{4E2E1A73-B9FE-40CB-B126-F902FBBA2203}" sibTransId="{C06321DD-FF6C-4A43-8BD4-6DAEA5845C79}"/>
    <dgm:cxn modelId="{B255C1E1-4AF2-4959-BB46-0CC36A942AB8}" type="presOf" srcId="{F334A8A2-46CD-4045-A500-681A90456B33}" destId="{19AB5C5B-7167-4ADE-85E0-6C135F8C6B07}" srcOrd="0" destOrd="0" presId="urn:diagrams.loki3.com/BracketList"/>
    <dgm:cxn modelId="{BBCB5FE2-2704-42B6-8448-E5F5E1F7332E}" type="presOf" srcId="{BA22A624-2400-40F5-93E6-C64EC943EB0C}" destId="{52D01A4D-71CF-4FDD-8420-7B1FCA37CEA7}" srcOrd="0" destOrd="0" presId="urn:diagrams.loki3.com/BracketList"/>
    <dgm:cxn modelId="{B425EDE3-F5CE-475F-B4DA-996D883598DC}" type="presOf" srcId="{F22B10F0-86A0-445C-B72E-681D70A3ACEE}" destId="{4D41A98F-5EEB-4C72-879C-BF2FB9BCF9C8}" srcOrd="0" destOrd="2" presId="urn:diagrams.loki3.com/BracketList"/>
    <dgm:cxn modelId="{CF49A4E6-3940-4488-9950-437A7E53C934}" srcId="{3D743082-D472-4DF7-A929-C401856C8919}" destId="{69638F8F-92A5-4C17-AE78-5700F1A2B090}" srcOrd="0" destOrd="0" parTransId="{30E51789-BD59-4D42-A282-B61B1A93B6AB}" sibTransId="{59C2AC46-76C9-4821-8C0B-F05B7793FAAF}"/>
    <dgm:cxn modelId="{B1C86BEC-7BEC-43AF-92D5-C3F63386924E}" type="presOf" srcId="{3E4A5B98-AA95-436B-AE7B-DBA7735BFB54}" destId="{AA2128E7-0B97-4E9F-9838-D96791E2F31E}" srcOrd="0" destOrd="2" presId="urn:diagrams.loki3.com/BracketList"/>
    <dgm:cxn modelId="{BD47DFEC-B265-4E79-AED3-5CB60BE7361E}" type="presOf" srcId="{3D743082-D472-4DF7-A929-C401856C8919}" destId="{C0AC9C4B-A0E3-46AE-9EFC-55B93917C664}" srcOrd="0" destOrd="0" presId="urn:diagrams.loki3.com/BracketList"/>
    <dgm:cxn modelId="{0A6C20F0-07E4-41E2-A70F-BC899604CD57}" srcId="{BA22A624-2400-40F5-93E6-C64EC943EB0C}" destId="{384AC9C4-A842-4B49-933C-54030A78C9CC}" srcOrd="0" destOrd="0" parTransId="{797A4364-B84C-4B66-9D97-40BA6EBB1FC7}" sibTransId="{27899A07-7B05-4431-AC1E-0DB64BA24001}"/>
    <dgm:cxn modelId="{E4681CF1-E6C2-4B1B-909F-53FB70E33D5D}" srcId="{BA22A624-2400-40F5-93E6-C64EC943EB0C}" destId="{236F3320-31B7-4CF7-8CF3-91FDCEF17484}" srcOrd="1" destOrd="0" parTransId="{59E03962-DEEE-4A7E-B260-E8D422565069}" sibTransId="{3393F1CB-4F1F-49C1-9273-118E193630B4}"/>
    <dgm:cxn modelId="{2280BD06-6594-41AD-AF5E-E4A9A5D390E2}" type="presParOf" srcId="{2C6DF3AA-6F36-4D96-82D7-96119A667063}" destId="{27E8CFAD-F0BE-417D-9EDF-EDB235C8A02F}" srcOrd="0" destOrd="0" presId="urn:diagrams.loki3.com/BracketList"/>
    <dgm:cxn modelId="{C36DE8FD-D8B7-440D-BB06-971186FCE70D}" type="presParOf" srcId="{27E8CFAD-F0BE-417D-9EDF-EDB235C8A02F}" destId="{DB181649-8ED5-4279-8F4C-AE9884728D4A}" srcOrd="0" destOrd="0" presId="urn:diagrams.loki3.com/BracketList"/>
    <dgm:cxn modelId="{33CE20A2-D8E3-472C-AE22-6DA1F792D288}" type="presParOf" srcId="{27E8CFAD-F0BE-417D-9EDF-EDB235C8A02F}" destId="{B1C5039C-2688-4624-8B3A-CE8B6C77F851}" srcOrd="1" destOrd="0" presId="urn:diagrams.loki3.com/BracketList"/>
    <dgm:cxn modelId="{21463A38-96F9-4943-B05A-99492347FC59}" type="presParOf" srcId="{27E8CFAD-F0BE-417D-9EDF-EDB235C8A02F}" destId="{8EC54934-F87A-4C76-92F1-04B6ED893246}" srcOrd="2" destOrd="0" presId="urn:diagrams.loki3.com/BracketList"/>
    <dgm:cxn modelId="{C4AEF34E-B653-46F7-9A16-C744AA66AB5E}" type="presParOf" srcId="{27E8CFAD-F0BE-417D-9EDF-EDB235C8A02F}" destId="{81DE2780-A1CF-45B7-A092-60FC8C260286}" srcOrd="3" destOrd="0" presId="urn:diagrams.loki3.com/BracketList"/>
    <dgm:cxn modelId="{C23E1B73-16FF-418D-9198-89A674998F57}" type="presParOf" srcId="{2C6DF3AA-6F36-4D96-82D7-96119A667063}" destId="{C5D4B48E-6863-4262-A9CE-081BBF8D34B4}" srcOrd="1" destOrd="0" presId="urn:diagrams.loki3.com/BracketList"/>
    <dgm:cxn modelId="{0A025720-0047-497B-8778-954FB8D4DBA1}" type="presParOf" srcId="{2C6DF3AA-6F36-4D96-82D7-96119A667063}" destId="{1C991BF2-10D9-4373-9324-D088DF2A2678}" srcOrd="2" destOrd="0" presId="urn:diagrams.loki3.com/BracketList"/>
    <dgm:cxn modelId="{2EF98B32-A490-4F3E-9794-BF01A4434B65}" type="presParOf" srcId="{1C991BF2-10D9-4373-9324-D088DF2A2678}" destId="{A99D0C6C-966A-46F6-9188-30E63541E8D0}" srcOrd="0" destOrd="0" presId="urn:diagrams.loki3.com/BracketList"/>
    <dgm:cxn modelId="{F998BCBD-D08F-4744-9528-7F004C4C8CB6}" type="presParOf" srcId="{1C991BF2-10D9-4373-9324-D088DF2A2678}" destId="{AC217C57-8B21-4188-9B5D-39EF9DA6482A}" srcOrd="1" destOrd="0" presId="urn:diagrams.loki3.com/BracketList"/>
    <dgm:cxn modelId="{77C55485-4954-4471-9B1C-493B3DAA213B}" type="presParOf" srcId="{1C991BF2-10D9-4373-9324-D088DF2A2678}" destId="{057C08FD-358F-4799-B91B-766D20DC1FFF}" srcOrd="2" destOrd="0" presId="urn:diagrams.loki3.com/BracketList"/>
    <dgm:cxn modelId="{D0C2BD37-2AB7-4176-8AD5-A0E29F9960CF}" type="presParOf" srcId="{1C991BF2-10D9-4373-9324-D088DF2A2678}" destId="{650C96DA-6B58-4A9F-B1B2-CBF8315D7684}" srcOrd="3" destOrd="0" presId="urn:diagrams.loki3.com/BracketList"/>
    <dgm:cxn modelId="{C4D3F773-A53F-4A38-BDF7-C29A6F9B20A9}" type="presParOf" srcId="{2C6DF3AA-6F36-4D96-82D7-96119A667063}" destId="{6EEC9A43-BCAE-4C40-A936-FB6F3A3C4DE5}" srcOrd="3" destOrd="0" presId="urn:diagrams.loki3.com/BracketList"/>
    <dgm:cxn modelId="{453B22F6-E6CE-4600-9749-3CF12561679B}" type="presParOf" srcId="{2C6DF3AA-6F36-4D96-82D7-96119A667063}" destId="{704341D9-5469-446E-BD41-F493635673BB}" srcOrd="4" destOrd="0" presId="urn:diagrams.loki3.com/BracketList"/>
    <dgm:cxn modelId="{0FEB4FEF-CC61-4EAB-94DB-19C5D60CF6B5}" type="presParOf" srcId="{704341D9-5469-446E-BD41-F493635673BB}" destId="{AA18F93C-7815-47A8-884E-198B57ADB7FB}" srcOrd="0" destOrd="0" presId="urn:diagrams.loki3.com/BracketList"/>
    <dgm:cxn modelId="{82A042F7-C904-452F-BDDC-471BF7A17496}" type="presParOf" srcId="{704341D9-5469-446E-BD41-F493635673BB}" destId="{8F6F58F3-A98B-46A8-9C14-78F923DA3BDB}" srcOrd="1" destOrd="0" presId="urn:diagrams.loki3.com/BracketList"/>
    <dgm:cxn modelId="{909DB038-16DF-4C8C-87F2-FBAA8367A825}" type="presParOf" srcId="{704341D9-5469-446E-BD41-F493635673BB}" destId="{5E359083-0276-4534-9591-F521FFADDB9D}" srcOrd="2" destOrd="0" presId="urn:diagrams.loki3.com/BracketList"/>
    <dgm:cxn modelId="{3D029F72-82F0-4167-864E-38893D63F8D8}" type="presParOf" srcId="{704341D9-5469-446E-BD41-F493635673BB}" destId="{D7E1C243-7FC4-4734-AE72-1D0585E51D8E}" srcOrd="3" destOrd="0" presId="urn:diagrams.loki3.com/BracketList"/>
    <dgm:cxn modelId="{17931A27-09BE-4090-88BD-1064C602F7EC}" type="presParOf" srcId="{2C6DF3AA-6F36-4D96-82D7-96119A667063}" destId="{7105476D-D242-4946-8F44-B1B3D0C88049}" srcOrd="5" destOrd="0" presId="urn:diagrams.loki3.com/BracketList"/>
    <dgm:cxn modelId="{2D3B30C6-7CE7-4238-887D-F0146420945B}" type="presParOf" srcId="{2C6DF3AA-6F36-4D96-82D7-96119A667063}" destId="{756F6106-361C-4031-8E94-688A97437F74}" srcOrd="6" destOrd="0" presId="urn:diagrams.loki3.com/BracketList"/>
    <dgm:cxn modelId="{1DBB0EF9-5602-4026-829D-1F3EE63E9FFD}" type="presParOf" srcId="{756F6106-361C-4031-8E94-688A97437F74}" destId="{C0AC9C4B-A0E3-46AE-9EFC-55B93917C664}" srcOrd="0" destOrd="0" presId="urn:diagrams.loki3.com/BracketList"/>
    <dgm:cxn modelId="{C747B9D5-6535-4AE6-AEB8-548ED06A0E22}" type="presParOf" srcId="{756F6106-361C-4031-8E94-688A97437F74}" destId="{7888478D-CF66-4CA4-823D-54FB74887476}" srcOrd="1" destOrd="0" presId="urn:diagrams.loki3.com/BracketList"/>
    <dgm:cxn modelId="{009BC8F4-1A53-4EB6-BC09-92561C15CBFC}" type="presParOf" srcId="{756F6106-361C-4031-8E94-688A97437F74}" destId="{75EC6E3F-42E2-4382-8971-668544270F2F}" srcOrd="2" destOrd="0" presId="urn:diagrams.loki3.com/BracketList"/>
    <dgm:cxn modelId="{5AD769EC-B665-42B8-80E5-FCC603460847}" type="presParOf" srcId="{756F6106-361C-4031-8E94-688A97437F74}" destId="{8B4B212B-C2E3-4763-8339-A207EE150A59}" srcOrd="3" destOrd="0" presId="urn:diagrams.loki3.com/BracketList"/>
    <dgm:cxn modelId="{9998CA86-ED04-4E03-9707-C165CC8E833D}" type="presParOf" srcId="{2C6DF3AA-6F36-4D96-82D7-96119A667063}" destId="{6F763809-696D-4430-B10E-72C55BF6F3AB}" srcOrd="7" destOrd="0" presId="urn:diagrams.loki3.com/BracketList"/>
    <dgm:cxn modelId="{5008C933-F04F-4036-B663-41F0C11E3A3E}" type="presParOf" srcId="{2C6DF3AA-6F36-4D96-82D7-96119A667063}" destId="{ED152EBB-127B-42EE-B374-A464799D7546}" srcOrd="8" destOrd="0" presId="urn:diagrams.loki3.com/BracketList"/>
    <dgm:cxn modelId="{A91EC7E8-FDA3-45FE-A1BC-C30D2AB79E4F}" type="presParOf" srcId="{ED152EBB-127B-42EE-B374-A464799D7546}" destId="{52D01A4D-71CF-4FDD-8420-7B1FCA37CEA7}" srcOrd="0" destOrd="0" presId="urn:diagrams.loki3.com/BracketList"/>
    <dgm:cxn modelId="{55C0ABAB-973C-4933-854D-588EA6DBDB7F}" type="presParOf" srcId="{ED152EBB-127B-42EE-B374-A464799D7546}" destId="{7030B5FC-F90B-40E6-BD7B-1AA915EACFCE}" srcOrd="1" destOrd="0" presId="urn:diagrams.loki3.com/BracketList"/>
    <dgm:cxn modelId="{93B8B550-F944-4C71-8DD0-4DB2A61447DA}" type="presParOf" srcId="{ED152EBB-127B-42EE-B374-A464799D7546}" destId="{58550526-0BC2-473B-A76E-5B39366C6F6C}" srcOrd="2" destOrd="0" presId="urn:diagrams.loki3.com/BracketList"/>
    <dgm:cxn modelId="{19928A6A-DABB-4729-B6FC-D0795253494E}" type="presParOf" srcId="{ED152EBB-127B-42EE-B374-A464799D7546}" destId="{AA2128E7-0B97-4E9F-9838-D96791E2F31E}" srcOrd="3" destOrd="0" presId="urn:diagrams.loki3.com/BracketList"/>
    <dgm:cxn modelId="{22452B25-0130-4F0E-8EB6-B7E788475F9B}" type="presParOf" srcId="{2C6DF3AA-6F36-4D96-82D7-96119A667063}" destId="{B3C494F8-5D88-4C91-A1EB-FCB4095EC1D7}" srcOrd="9" destOrd="0" presId="urn:diagrams.loki3.com/BracketList"/>
    <dgm:cxn modelId="{A38F9212-8B22-42B3-9D3A-881AFAE18FF9}" type="presParOf" srcId="{2C6DF3AA-6F36-4D96-82D7-96119A667063}" destId="{DD0ED8F9-FAA3-4353-8714-1A000F21E930}" srcOrd="10" destOrd="0" presId="urn:diagrams.loki3.com/BracketList"/>
    <dgm:cxn modelId="{DAFE0F9C-B6AD-4211-84B4-2EDAA2980844}" type="presParOf" srcId="{DD0ED8F9-FAA3-4353-8714-1A000F21E930}" destId="{19AB5C5B-7167-4ADE-85E0-6C135F8C6B07}" srcOrd="0" destOrd="0" presId="urn:diagrams.loki3.com/BracketList"/>
    <dgm:cxn modelId="{62969FB1-3365-41F5-9903-80F1A45C21C4}" type="presParOf" srcId="{DD0ED8F9-FAA3-4353-8714-1A000F21E930}" destId="{736A2737-3DCD-44C9-9A3C-C5CCB3A6C3C8}" srcOrd="1" destOrd="0" presId="urn:diagrams.loki3.com/BracketList"/>
    <dgm:cxn modelId="{1E34C80C-F051-42EA-A512-C9648935969E}" type="presParOf" srcId="{DD0ED8F9-FAA3-4353-8714-1A000F21E930}" destId="{554A4E74-1635-40AD-BDA8-83FEC69B42B3}" srcOrd="2" destOrd="0" presId="urn:diagrams.loki3.com/BracketList"/>
    <dgm:cxn modelId="{4CFA917D-87E8-407D-B15E-A1B768C51700}" type="presParOf" srcId="{DD0ED8F9-FAA3-4353-8714-1A000F21E930}" destId="{4D41A98F-5EEB-4C72-879C-BF2FB9BCF9C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FF276-1D07-4C56-9D35-E7444B926B45}">
      <dsp:nvSpPr>
        <dsp:cNvPr id="0" name=""/>
        <dsp:cNvSpPr/>
      </dsp:nvSpPr>
      <dsp:spPr>
        <a:xfrm>
          <a:off x="1415" y="1298096"/>
          <a:ext cx="5153836" cy="2576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I’m definitely not a replication expert!</a:t>
          </a:r>
        </a:p>
      </dsp:txBody>
      <dsp:txXfrm>
        <a:off x="76890" y="1373571"/>
        <a:ext cx="5002886" cy="2425968"/>
      </dsp:txXfrm>
    </dsp:sp>
    <dsp:sp modelId="{D1FF4C71-C1C1-4435-AF53-7B0F898272C3}">
      <dsp:nvSpPr>
        <dsp:cNvPr id="0" name=""/>
        <dsp:cNvSpPr/>
      </dsp:nvSpPr>
      <dsp:spPr>
        <a:xfrm>
          <a:off x="6443712" y="1298096"/>
          <a:ext cx="5153836" cy="2576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This is not a Replication best practice session</a:t>
          </a:r>
        </a:p>
      </dsp:txBody>
      <dsp:txXfrm>
        <a:off x="6519187" y="1373571"/>
        <a:ext cx="5002886" cy="2425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81649-8ED5-4279-8F4C-AE9884728D4A}">
      <dsp:nvSpPr>
        <dsp:cNvPr id="0" name=""/>
        <dsp:cNvSpPr/>
      </dsp:nvSpPr>
      <dsp:spPr>
        <a:xfrm>
          <a:off x="3362" y="255960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Distribution</a:t>
          </a:r>
        </a:p>
      </dsp:txBody>
      <dsp:txXfrm>
        <a:off x="3362" y="255960"/>
        <a:ext cx="1719927" cy="297000"/>
      </dsp:txXfrm>
    </dsp:sp>
    <dsp:sp modelId="{B1C5039C-2688-4624-8B3A-CE8B6C77F851}">
      <dsp:nvSpPr>
        <dsp:cNvPr id="0" name=""/>
        <dsp:cNvSpPr/>
      </dsp:nvSpPr>
      <dsp:spPr>
        <a:xfrm>
          <a:off x="1723289" y="116742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E2780-A1CF-45B7-A092-60FC8C260286}">
      <dsp:nvSpPr>
        <dsp:cNvPr id="0" name=""/>
        <dsp:cNvSpPr/>
      </dsp:nvSpPr>
      <dsp:spPr>
        <a:xfrm>
          <a:off x="2204869" y="116742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Enable-</a:t>
          </a:r>
          <a:r>
            <a:rPr lang="en-GB" sz="1500" kern="1200" dirty="0" err="1"/>
            <a:t>DbaReplDistributor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Disable-</a:t>
          </a:r>
          <a:r>
            <a:rPr lang="en-GB" sz="1500" kern="1200" dirty="0" err="1"/>
            <a:t>DbaReplDistributor</a:t>
          </a:r>
          <a:endParaRPr lang="en-GB" sz="1500" kern="1200" dirty="0"/>
        </a:p>
      </dsp:txBody>
      <dsp:txXfrm>
        <a:off x="2204869" y="116742"/>
        <a:ext cx="4678202" cy="575437"/>
      </dsp:txXfrm>
    </dsp:sp>
    <dsp:sp modelId="{A99D0C6C-966A-46F6-9188-30E63541E8D0}">
      <dsp:nvSpPr>
        <dsp:cNvPr id="0" name=""/>
        <dsp:cNvSpPr/>
      </dsp:nvSpPr>
      <dsp:spPr>
        <a:xfrm>
          <a:off x="3362" y="885398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Publishing</a:t>
          </a:r>
        </a:p>
      </dsp:txBody>
      <dsp:txXfrm>
        <a:off x="3362" y="885398"/>
        <a:ext cx="1719927" cy="297000"/>
      </dsp:txXfrm>
    </dsp:sp>
    <dsp:sp modelId="{AC217C57-8B21-4188-9B5D-39EF9DA6482A}">
      <dsp:nvSpPr>
        <dsp:cNvPr id="0" name=""/>
        <dsp:cNvSpPr/>
      </dsp:nvSpPr>
      <dsp:spPr>
        <a:xfrm>
          <a:off x="1723289" y="746179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C96DA-6B58-4A9F-B1B2-CBF8315D7684}">
      <dsp:nvSpPr>
        <dsp:cNvPr id="0" name=""/>
        <dsp:cNvSpPr/>
      </dsp:nvSpPr>
      <dsp:spPr>
        <a:xfrm>
          <a:off x="2204869" y="746179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Enable-</a:t>
          </a:r>
          <a:r>
            <a:rPr lang="en-GB" sz="1500" kern="1200" dirty="0" err="1"/>
            <a:t>DbaReplPublishing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Disable-</a:t>
          </a:r>
          <a:r>
            <a:rPr lang="en-GB" sz="1500" kern="1200" dirty="0" err="1"/>
            <a:t>DbaReplPublishing</a:t>
          </a:r>
          <a:endParaRPr lang="en-GB" sz="1500" kern="1200" dirty="0"/>
        </a:p>
      </dsp:txBody>
      <dsp:txXfrm>
        <a:off x="2204869" y="746179"/>
        <a:ext cx="4678202" cy="575437"/>
      </dsp:txXfrm>
    </dsp:sp>
    <dsp:sp modelId="{AA18F93C-7815-47A8-884E-198B57ADB7FB}">
      <dsp:nvSpPr>
        <dsp:cNvPr id="0" name=""/>
        <dsp:cNvSpPr/>
      </dsp:nvSpPr>
      <dsp:spPr>
        <a:xfrm>
          <a:off x="3362" y="1514835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Publications</a:t>
          </a:r>
        </a:p>
      </dsp:txBody>
      <dsp:txXfrm>
        <a:off x="3362" y="1514835"/>
        <a:ext cx="1719927" cy="297000"/>
      </dsp:txXfrm>
    </dsp:sp>
    <dsp:sp modelId="{8F6F58F3-A98B-46A8-9C14-78F923DA3BDB}">
      <dsp:nvSpPr>
        <dsp:cNvPr id="0" name=""/>
        <dsp:cNvSpPr/>
      </dsp:nvSpPr>
      <dsp:spPr>
        <a:xfrm>
          <a:off x="1723289" y="1375617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1C243-7FC4-4734-AE72-1D0585E51D8E}">
      <dsp:nvSpPr>
        <dsp:cNvPr id="0" name=""/>
        <dsp:cNvSpPr/>
      </dsp:nvSpPr>
      <dsp:spPr>
        <a:xfrm>
          <a:off x="2204869" y="1375617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New-</a:t>
          </a:r>
          <a:r>
            <a:rPr lang="en-GB" sz="1500" kern="1200" dirty="0" err="1"/>
            <a:t>DbaReplPublication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Remove-</a:t>
          </a:r>
          <a:r>
            <a:rPr lang="en-GB" sz="1500" kern="1200" dirty="0" err="1"/>
            <a:t>DbaReplPublication</a:t>
          </a:r>
          <a:endParaRPr lang="en-GB" sz="1500" kern="1200" dirty="0"/>
        </a:p>
      </dsp:txBody>
      <dsp:txXfrm>
        <a:off x="2204869" y="1375617"/>
        <a:ext cx="4678202" cy="575437"/>
      </dsp:txXfrm>
    </dsp:sp>
    <dsp:sp modelId="{C0AC9C4B-A0E3-46AE-9EFC-55B93917C664}">
      <dsp:nvSpPr>
        <dsp:cNvPr id="0" name=""/>
        <dsp:cNvSpPr/>
      </dsp:nvSpPr>
      <dsp:spPr>
        <a:xfrm>
          <a:off x="3362" y="2524804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Articles</a:t>
          </a:r>
        </a:p>
      </dsp:txBody>
      <dsp:txXfrm>
        <a:off x="3362" y="2524804"/>
        <a:ext cx="1719927" cy="297000"/>
      </dsp:txXfrm>
    </dsp:sp>
    <dsp:sp modelId="{7888478D-CF66-4CA4-823D-54FB74887476}">
      <dsp:nvSpPr>
        <dsp:cNvPr id="0" name=""/>
        <dsp:cNvSpPr/>
      </dsp:nvSpPr>
      <dsp:spPr>
        <a:xfrm>
          <a:off x="1723289" y="2005054"/>
          <a:ext cx="343985" cy="1336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212B-C2E3-4763-8339-A207EE150A59}">
      <dsp:nvSpPr>
        <dsp:cNvPr id="0" name=""/>
        <dsp:cNvSpPr/>
      </dsp:nvSpPr>
      <dsp:spPr>
        <a:xfrm>
          <a:off x="2204869" y="2005054"/>
          <a:ext cx="4678202" cy="1336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Get-DbaReplArticleColumn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Add-</a:t>
          </a:r>
          <a:r>
            <a:rPr lang="en-GB" sz="1500" kern="1200" dirty="0" err="1"/>
            <a:t>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Remove-DbaReplArticle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New-</a:t>
          </a:r>
          <a:r>
            <a:rPr lang="en-GB" sz="1500" kern="1200" dirty="0" err="1"/>
            <a:t>DbaReplCreationScriptOptions</a:t>
          </a:r>
          <a:endParaRPr lang="en-GB" sz="1500" kern="1200" dirty="0"/>
        </a:p>
      </dsp:txBody>
      <dsp:txXfrm>
        <a:off x="2204869" y="2005054"/>
        <a:ext cx="4678202" cy="1336500"/>
      </dsp:txXfrm>
    </dsp:sp>
    <dsp:sp modelId="{52D01A4D-71CF-4FDD-8420-7B1FCA37CEA7}">
      <dsp:nvSpPr>
        <dsp:cNvPr id="0" name=""/>
        <dsp:cNvSpPr/>
      </dsp:nvSpPr>
      <dsp:spPr>
        <a:xfrm>
          <a:off x="3362" y="3655429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Subscriptions</a:t>
          </a:r>
          <a:endParaRPr lang="en-GB" sz="1500" b="0" kern="1200" dirty="0"/>
        </a:p>
      </dsp:txBody>
      <dsp:txXfrm>
        <a:off x="3362" y="3655429"/>
        <a:ext cx="1719927" cy="297000"/>
      </dsp:txXfrm>
    </dsp:sp>
    <dsp:sp modelId="{7030B5FC-F90B-40E6-BD7B-1AA915EACFCE}">
      <dsp:nvSpPr>
        <dsp:cNvPr id="0" name=""/>
        <dsp:cNvSpPr/>
      </dsp:nvSpPr>
      <dsp:spPr>
        <a:xfrm>
          <a:off x="1723289" y="3395554"/>
          <a:ext cx="343985" cy="816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28E7-0B97-4E9F-9838-D96791E2F31E}">
      <dsp:nvSpPr>
        <dsp:cNvPr id="0" name=""/>
        <dsp:cNvSpPr/>
      </dsp:nvSpPr>
      <dsp:spPr>
        <a:xfrm>
          <a:off x="2204869" y="3395554"/>
          <a:ext cx="4678202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New-</a:t>
          </a:r>
          <a:r>
            <a:rPr lang="en-US" sz="1500" b="0" i="0" kern="1200" dirty="0" err="1"/>
            <a:t>DbaReplSubscription</a:t>
          </a:r>
          <a:endParaRPr lang="en-US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Remove-</a:t>
          </a:r>
          <a:r>
            <a:rPr lang="en-US" sz="1500" b="0" i="0" kern="1200" dirty="0" err="1"/>
            <a:t>DbaReplSubscription</a:t>
          </a:r>
          <a:endParaRPr lang="en-US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Get-</a:t>
          </a:r>
          <a:r>
            <a:rPr lang="en-GB" sz="1500" b="0" i="0" kern="1200" dirty="0" err="1"/>
            <a:t>DbaReplSubscription</a:t>
          </a:r>
          <a:endParaRPr lang="en-US" sz="1500" b="0" i="0" kern="1200" dirty="0"/>
        </a:p>
      </dsp:txBody>
      <dsp:txXfrm>
        <a:off x="2204869" y="3395554"/>
        <a:ext cx="4678202" cy="816750"/>
      </dsp:txXfrm>
    </dsp:sp>
    <dsp:sp modelId="{19AB5C5B-7167-4ADE-85E0-6C135F8C6B07}">
      <dsp:nvSpPr>
        <dsp:cNvPr id="0" name=""/>
        <dsp:cNvSpPr/>
      </dsp:nvSpPr>
      <dsp:spPr>
        <a:xfrm>
          <a:off x="3362" y="4526179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 err="1"/>
            <a:t>Misc</a:t>
          </a:r>
          <a:endParaRPr lang="en-US" sz="1500" b="0" i="0" kern="1200" dirty="0"/>
        </a:p>
      </dsp:txBody>
      <dsp:txXfrm>
        <a:off x="3362" y="4526179"/>
        <a:ext cx="1719927" cy="297000"/>
      </dsp:txXfrm>
    </dsp:sp>
    <dsp:sp modelId="{736A2737-3DCD-44C9-9A3C-C5CCB3A6C3C8}">
      <dsp:nvSpPr>
        <dsp:cNvPr id="0" name=""/>
        <dsp:cNvSpPr/>
      </dsp:nvSpPr>
      <dsp:spPr>
        <a:xfrm>
          <a:off x="1723289" y="4266304"/>
          <a:ext cx="343985" cy="816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1A98F-5EEB-4C72-879C-BF2FB9BCF9C8}">
      <dsp:nvSpPr>
        <dsp:cNvPr id="0" name=""/>
        <dsp:cNvSpPr/>
      </dsp:nvSpPr>
      <dsp:spPr>
        <a:xfrm>
          <a:off x="2204869" y="4266304"/>
          <a:ext cx="4678202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Get-</a:t>
          </a:r>
          <a:r>
            <a:rPr lang="en-GB" sz="1500" b="0" i="0" kern="1200" dirty="0" err="1"/>
            <a:t>DbaReplServer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DbaReplDistributor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DbaReplPublication</a:t>
          </a:r>
          <a:endParaRPr lang="en-GB" sz="1500" kern="1200" dirty="0"/>
        </a:p>
      </dsp:txBody>
      <dsp:txXfrm>
        <a:off x="2204869" y="4266304"/>
        <a:ext cx="4678202" cy="81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1BFDDD-9759-59DA-2450-D0B9642C05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ADB24-E22F-4EBE-7DA0-583DC9526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C187-49C3-4670-886C-700E7A5379C9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1E3A4-9016-5CCF-0A75-AA8307EBA1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FFC90-9ABE-B93D-9E7D-96B184001F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351A-45C8-4BB8-81BD-B9D0005FC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45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cover what replication is and how it works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6928700" y="5710996"/>
            <a:ext cx="505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migrate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taplat/dbatools/pull/895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migrate20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jesspomfret.com/" TargetMode="External"/><Relationship Id="rId4" Type="http://schemas.openxmlformats.org/officeDocument/2006/relationships/hyperlink" Target="mailto:jpomfret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💜 Replication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/>
          <a:p>
            <a:r>
              <a:rPr lang="en-US" dirty="0"/>
              <a:t>Data Platform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linkedin.com/in/jpomfret/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9D4F0F1-B995-48E9-A0DB-52AD53B27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5F1742-DECF-0D85-6EA8-DBED78DE3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0" y="198783"/>
            <a:ext cx="1090708" cy="1077876"/>
          </a:xfrm>
          <a:prstGeom prst="rect">
            <a:avLst/>
          </a:prstGeom>
        </p:spPr>
      </p:pic>
      <p:pic>
        <p:nvPicPr>
          <p:cNvPr id="8" name="Picture 7" descr="A person in a grey shirt&#10;&#10;Description automatically generated">
            <a:extLst>
              <a:ext uri="{FF2B5EF4-FFF2-40B4-BE49-F238E27FC236}">
                <a16:creationId xmlns:a16="http://schemas.microsoft.com/office/drawing/2014/main" id="{2BE7E9B8-40DD-8ABC-E440-EF699FEE7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1966544"/>
            <a:ext cx="4291584" cy="4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What is replication?</a:t>
            </a:r>
          </a:p>
          <a:p>
            <a:endParaRPr lang="en-US" dirty="0"/>
          </a:p>
          <a:p>
            <a:r>
              <a:rPr lang="en-US" dirty="0" err="1"/>
              <a:t>dbatools</a:t>
            </a:r>
            <a:r>
              <a:rPr lang="en-US" dirty="0"/>
              <a:t> &amp; replication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A8654-2B5A-35C7-C588-87C17AB4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376" y="4696986"/>
            <a:ext cx="1243624" cy="14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Warnings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5EC7B-4BBF-8B8E-AB8B-1DAB8C9A8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93661"/>
              </p:ext>
            </p:extLst>
          </p:nvPr>
        </p:nvGraphicFramePr>
        <p:xfrm>
          <a:off x="288235" y="1003852"/>
          <a:ext cx="11598965" cy="517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83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0B6-DD13-9EFF-09E0-BE0B2CC5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Replication 101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2A0AF1-6C05-A199-FAC0-5EA191D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Add William slides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commands for replication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42A7DA-4BBD-3843-CB94-26F02C197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427657"/>
              </p:ext>
            </p:extLst>
          </p:nvPr>
        </p:nvGraphicFramePr>
        <p:xfrm>
          <a:off x="0" y="928048"/>
          <a:ext cx="6886434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2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https://github.com/jpomfret/dbatools-replication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dbatools</a:t>
            </a:r>
            <a:r>
              <a:rPr lang="en-US" sz="2800" dirty="0"/>
              <a:t> PR: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https://github.com/dataplat/dbatools/pull/8958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35008"/>
            <a:ext cx="9869602" cy="495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>
                <a:hlinkClick r:id="rId3"/>
              </a:rPr>
              <a:t>https://github.com/jpomfret/dbatools-replication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b="1" dirty="0"/>
              <a:t>Jess Pomfret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>
                <a:hlinkClick r:id="rId4"/>
              </a:rPr>
              <a:t>jpomfret7@gmail.com</a:t>
            </a:r>
            <a:endParaRPr lang="en-US" sz="3100" dirty="0"/>
          </a:p>
          <a:p>
            <a:pPr marL="0" indent="0">
              <a:buNone/>
            </a:pPr>
            <a:r>
              <a:rPr lang="en-US" sz="3100" dirty="0">
                <a:hlinkClick r:id="rId5"/>
              </a:rPr>
              <a:t>JessPomfret.com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12060</TotalTime>
  <Words>176</Words>
  <Application>Microsoft Office PowerPoint</Application>
  <PresentationFormat>Widescreen</PresentationFormat>
  <Paragraphs>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Office Theme</vt:lpstr>
      <vt:lpstr>dbatools 💜 Replication</vt:lpstr>
      <vt:lpstr>Jess Pomfret (She/Her)</vt:lpstr>
      <vt:lpstr>Agenda</vt:lpstr>
      <vt:lpstr>Warnings</vt:lpstr>
      <vt:lpstr>Replication 101</vt:lpstr>
      <vt:lpstr>dbatools commands for replication</vt:lpstr>
      <vt:lpstr>Demo Time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14</cp:revision>
  <dcterms:created xsi:type="dcterms:W3CDTF">2019-02-14T03:37:16Z</dcterms:created>
  <dcterms:modified xsi:type="dcterms:W3CDTF">2023-08-14T14:19:22Z</dcterms:modified>
</cp:coreProperties>
</file>