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65" r:id="rId4"/>
    <p:sldId id="310" r:id="rId5"/>
    <p:sldId id="309" r:id="rId6"/>
    <p:sldId id="307" r:id="rId7"/>
    <p:sldId id="312" r:id="rId8"/>
    <p:sldId id="268" r:id="rId9"/>
    <p:sldId id="269" r:id="rId10"/>
    <p:sldId id="271" r:id="rId11"/>
    <p:sldId id="270" r:id="rId12"/>
    <p:sldId id="308" r:id="rId13"/>
    <p:sldId id="301" r:id="rId14"/>
    <p:sldId id="3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19" autoAdjust="0"/>
  </p:normalViewPr>
  <p:slideViewPr>
    <p:cSldViewPr snapToGrid="0">
      <p:cViewPr>
        <p:scale>
          <a:sx n="75" d="100"/>
          <a:sy n="75" d="100"/>
        </p:scale>
        <p:origin x="18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1B0009-EB93-457E-82EE-7FA24EED479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2E0585-D1CB-4C3F-9EB1-2DB8A7BCA57C}">
      <dgm:prSet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Preview 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Feature</a:t>
          </a:r>
        </a:p>
      </dgm:t>
    </dgm:pt>
    <dgm:pt modelId="{F34A5D90-FD9A-4EE4-8B80-0066B40BD3CD}" type="parTrans" cxnId="{9B6EB279-C191-4523-8633-3C6CAF5DD59A}">
      <dgm:prSet/>
      <dgm:spPr/>
      <dgm:t>
        <a:bodyPr/>
        <a:lstStyle/>
        <a:p>
          <a:endParaRPr lang="en-US"/>
        </a:p>
      </dgm:t>
    </dgm:pt>
    <dgm:pt modelId="{8EC490B2-DEFA-4662-8A4B-EAD4F1B10BFB}" type="sibTrans" cxnId="{9B6EB279-C191-4523-8633-3C6CAF5DD59A}">
      <dgm:prSet/>
      <dgm:spPr/>
      <dgm:t>
        <a:bodyPr/>
        <a:lstStyle/>
        <a:p>
          <a:endParaRPr lang="en-US"/>
        </a:p>
      </dgm:t>
    </dgm:pt>
    <dgm:pt modelId="{AB72D0C5-AAA8-4C58-8503-13C12F58A2B7}">
      <dgm:prSet/>
      <dgm:spPr/>
      <dgm:t>
        <a:bodyPr/>
        <a:lstStyle/>
        <a:p>
          <a:r>
            <a:rPr lang="en-US" dirty="0"/>
            <a:t>This is not a Replication best practice session</a:t>
          </a:r>
        </a:p>
      </dgm:t>
    </dgm:pt>
    <dgm:pt modelId="{3E5488F8-BE4D-495C-8F8F-8772DD6BAF25}" type="parTrans" cxnId="{FF60F3A4-5C38-4FAF-9B22-D350C5B42732}">
      <dgm:prSet/>
      <dgm:spPr/>
      <dgm:t>
        <a:bodyPr/>
        <a:lstStyle/>
        <a:p>
          <a:endParaRPr lang="en-US"/>
        </a:p>
      </dgm:t>
    </dgm:pt>
    <dgm:pt modelId="{5152F180-3A9A-461E-9288-3F1ED26B4EF1}" type="sibTrans" cxnId="{FF60F3A4-5C38-4FAF-9B22-D350C5B42732}">
      <dgm:prSet/>
      <dgm:spPr/>
      <dgm:t>
        <a:bodyPr/>
        <a:lstStyle/>
        <a:p>
          <a:endParaRPr lang="en-US"/>
        </a:p>
      </dgm:t>
    </dgm:pt>
    <dgm:pt modelId="{38542C6C-B648-4694-B008-B726DA91DE37}">
      <dgm:prSet/>
      <dgm:spPr/>
      <dgm:t>
        <a:bodyPr/>
        <a:lstStyle/>
        <a:p>
          <a:r>
            <a:rPr lang="en-US"/>
            <a:t>I’m definitely not a replication expert!</a:t>
          </a:r>
          <a:endParaRPr lang="en-US" dirty="0"/>
        </a:p>
      </dgm:t>
    </dgm:pt>
    <dgm:pt modelId="{8AC27662-F123-4661-818C-B0BAC39858CE}" type="parTrans" cxnId="{9B7A379B-1446-4819-818E-A3A88E5BE609}">
      <dgm:prSet/>
      <dgm:spPr/>
      <dgm:t>
        <a:bodyPr/>
        <a:lstStyle/>
        <a:p>
          <a:endParaRPr lang="en-GB"/>
        </a:p>
      </dgm:t>
    </dgm:pt>
    <dgm:pt modelId="{D58F8CAE-E614-45ED-A7F5-6B479BF6FA29}" type="sibTrans" cxnId="{9B7A379B-1446-4819-818E-A3A88E5BE609}">
      <dgm:prSet/>
      <dgm:spPr/>
      <dgm:t>
        <a:bodyPr/>
        <a:lstStyle/>
        <a:p>
          <a:endParaRPr lang="en-GB"/>
        </a:p>
      </dgm:t>
    </dgm:pt>
    <dgm:pt modelId="{ECDD5374-EE79-46C4-891B-AEA965E42D77}" type="pres">
      <dgm:prSet presAssocID="{3F1B0009-EB93-457E-82EE-7FA24EED479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4C6DA1-869B-4989-B098-01FCF3E70B2A}" type="pres">
      <dgm:prSet presAssocID="{C82E0585-D1CB-4C3F-9EB1-2DB8A7BCA57C}" presName="root" presStyleCnt="0"/>
      <dgm:spPr/>
    </dgm:pt>
    <dgm:pt modelId="{3D068465-0B89-4CC5-90C0-B003693B25FE}" type="pres">
      <dgm:prSet presAssocID="{C82E0585-D1CB-4C3F-9EB1-2DB8A7BCA57C}" presName="rootComposite" presStyleCnt="0"/>
      <dgm:spPr/>
    </dgm:pt>
    <dgm:pt modelId="{2BB4D0B0-CDEE-44FF-B648-6B1EAB8192D6}" type="pres">
      <dgm:prSet presAssocID="{C82E0585-D1CB-4C3F-9EB1-2DB8A7BCA57C}" presName="rootText" presStyleLbl="node1" presStyleIdx="0" presStyleCnt="3"/>
      <dgm:spPr/>
    </dgm:pt>
    <dgm:pt modelId="{99112916-D686-4069-90B4-EE5F6D172C92}" type="pres">
      <dgm:prSet presAssocID="{C82E0585-D1CB-4C3F-9EB1-2DB8A7BCA57C}" presName="rootConnector" presStyleLbl="node1" presStyleIdx="0" presStyleCnt="3"/>
      <dgm:spPr/>
    </dgm:pt>
    <dgm:pt modelId="{EC5DD345-7A52-433A-9045-8E3A6054DF2F}" type="pres">
      <dgm:prSet presAssocID="{C82E0585-D1CB-4C3F-9EB1-2DB8A7BCA57C}" presName="childShape" presStyleCnt="0"/>
      <dgm:spPr/>
    </dgm:pt>
    <dgm:pt modelId="{CD44E480-FF91-42C1-8B8B-810BC1920794}" type="pres">
      <dgm:prSet presAssocID="{38542C6C-B648-4694-B008-B726DA91DE37}" presName="root" presStyleCnt="0"/>
      <dgm:spPr/>
    </dgm:pt>
    <dgm:pt modelId="{3BCF87B9-6D8D-432C-B155-3429EEEEB606}" type="pres">
      <dgm:prSet presAssocID="{38542C6C-B648-4694-B008-B726DA91DE37}" presName="rootComposite" presStyleCnt="0"/>
      <dgm:spPr/>
    </dgm:pt>
    <dgm:pt modelId="{784589AB-FCC6-4B2D-B044-74CF0C9E1C4D}" type="pres">
      <dgm:prSet presAssocID="{38542C6C-B648-4694-B008-B726DA91DE37}" presName="rootText" presStyleLbl="node1" presStyleIdx="1" presStyleCnt="3"/>
      <dgm:spPr/>
    </dgm:pt>
    <dgm:pt modelId="{505ED3DA-CE44-484C-9E8D-743C800D345C}" type="pres">
      <dgm:prSet presAssocID="{38542C6C-B648-4694-B008-B726DA91DE37}" presName="rootConnector" presStyleLbl="node1" presStyleIdx="1" presStyleCnt="3"/>
      <dgm:spPr/>
    </dgm:pt>
    <dgm:pt modelId="{14401C92-584E-4CF3-9688-F74737CF39EE}" type="pres">
      <dgm:prSet presAssocID="{38542C6C-B648-4694-B008-B726DA91DE37}" presName="childShape" presStyleCnt="0"/>
      <dgm:spPr/>
    </dgm:pt>
    <dgm:pt modelId="{B5DB10C3-FA34-4674-9E74-CCF6FD850408}" type="pres">
      <dgm:prSet presAssocID="{AB72D0C5-AAA8-4C58-8503-13C12F58A2B7}" presName="root" presStyleCnt="0"/>
      <dgm:spPr/>
    </dgm:pt>
    <dgm:pt modelId="{6771BF56-444A-4CA9-B193-080AB93DED6B}" type="pres">
      <dgm:prSet presAssocID="{AB72D0C5-AAA8-4C58-8503-13C12F58A2B7}" presName="rootComposite" presStyleCnt="0"/>
      <dgm:spPr/>
    </dgm:pt>
    <dgm:pt modelId="{A542163C-5809-48F9-9B2C-0D3C8EAB6A60}" type="pres">
      <dgm:prSet presAssocID="{AB72D0C5-AAA8-4C58-8503-13C12F58A2B7}" presName="rootText" presStyleLbl="node1" presStyleIdx="2" presStyleCnt="3"/>
      <dgm:spPr/>
    </dgm:pt>
    <dgm:pt modelId="{2F9A0E3E-6835-4804-9AAE-2C966B8D15AC}" type="pres">
      <dgm:prSet presAssocID="{AB72D0C5-AAA8-4C58-8503-13C12F58A2B7}" presName="rootConnector" presStyleLbl="node1" presStyleIdx="2" presStyleCnt="3"/>
      <dgm:spPr/>
    </dgm:pt>
    <dgm:pt modelId="{E2B1B033-C78C-4DF7-8AF8-46A9E4831768}" type="pres">
      <dgm:prSet presAssocID="{AB72D0C5-AAA8-4C58-8503-13C12F58A2B7}" presName="childShape" presStyleCnt="0"/>
      <dgm:spPr/>
    </dgm:pt>
  </dgm:ptLst>
  <dgm:cxnLst>
    <dgm:cxn modelId="{DA16E00F-158A-4CA7-A672-0D2000F66F85}" type="presOf" srcId="{AB72D0C5-AAA8-4C58-8503-13C12F58A2B7}" destId="{2F9A0E3E-6835-4804-9AAE-2C966B8D15AC}" srcOrd="1" destOrd="0" presId="urn:microsoft.com/office/officeart/2005/8/layout/hierarchy3"/>
    <dgm:cxn modelId="{F591863F-4C18-4BB9-9602-575532DB614F}" type="presOf" srcId="{38542C6C-B648-4694-B008-B726DA91DE37}" destId="{505ED3DA-CE44-484C-9E8D-743C800D345C}" srcOrd="1" destOrd="0" presId="urn:microsoft.com/office/officeart/2005/8/layout/hierarchy3"/>
    <dgm:cxn modelId="{3DF29B44-9C44-410E-B59C-2410CCCB2858}" type="presOf" srcId="{3F1B0009-EB93-457E-82EE-7FA24EED479F}" destId="{ECDD5374-EE79-46C4-891B-AEA965E42D77}" srcOrd="0" destOrd="0" presId="urn:microsoft.com/office/officeart/2005/8/layout/hierarchy3"/>
    <dgm:cxn modelId="{9B6EB279-C191-4523-8633-3C6CAF5DD59A}" srcId="{3F1B0009-EB93-457E-82EE-7FA24EED479F}" destId="{C82E0585-D1CB-4C3F-9EB1-2DB8A7BCA57C}" srcOrd="0" destOrd="0" parTransId="{F34A5D90-FD9A-4EE4-8B80-0066B40BD3CD}" sibTransId="{8EC490B2-DEFA-4662-8A4B-EAD4F1B10BFB}"/>
    <dgm:cxn modelId="{9B7A379B-1446-4819-818E-A3A88E5BE609}" srcId="{3F1B0009-EB93-457E-82EE-7FA24EED479F}" destId="{38542C6C-B648-4694-B008-B726DA91DE37}" srcOrd="1" destOrd="0" parTransId="{8AC27662-F123-4661-818C-B0BAC39858CE}" sibTransId="{D58F8CAE-E614-45ED-A7F5-6B479BF6FA29}"/>
    <dgm:cxn modelId="{FF60F3A4-5C38-4FAF-9B22-D350C5B42732}" srcId="{3F1B0009-EB93-457E-82EE-7FA24EED479F}" destId="{AB72D0C5-AAA8-4C58-8503-13C12F58A2B7}" srcOrd="2" destOrd="0" parTransId="{3E5488F8-BE4D-495C-8F8F-8772DD6BAF25}" sibTransId="{5152F180-3A9A-461E-9288-3F1ED26B4EF1}"/>
    <dgm:cxn modelId="{7BB3B1A6-42D7-455D-B2F9-B720B4F6521F}" type="presOf" srcId="{38542C6C-B648-4694-B008-B726DA91DE37}" destId="{784589AB-FCC6-4B2D-B044-74CF0C9E1C4D}" srcOrd="0" destOrd="0" presId="urn:microsoft.com/office/officeart/2005/8/layout/hierarchy3"/>
    <dgm:cxn modelId="{43BC0FAD-4D27-48EB-9A83-EFB71B7C25A6}" type="presOf" srcId="{C82E0585-D1CB-4C3F-9EB1-2DB8A7BCA57C}" destId="{99112916-D686-4069-90B4-EE5F6D172C92}" srcOrd="1" destOrd="0" presId="urn:microsoft.com/office/officeart/2005/8/layout/hierarchy3"/>
    <dgm:cxn modelId="{C78F84B6-DA9F-49C3-8406-E28CEFE054B6}" type="presOf" srcId="{C82E0585-D1CB-4C3F-9EB1-2DB8A7BCA57C}" destId="{2BB4D0B0-CDEE-44FF-B648-6B1EAB8192D6}" srcOrd="0" destOrd="0" presId="urn:microsoft.com/office/officeart/2005/8/layout/hierarchy3"/>
    <dgm:cxn modelId="{EE24B0DD-411A-472E-A296-22A950B54BFA}" type="presOf" srcId="{AB72D0C5-AAA8-4C58-8503-13C12F58A2B7}" destId="{A542163C-5809-48F9-9B2C-0D3C8EAB6A60}" srcOrd="0" destOrd="0" presId="urn:microsoft.com/office/officeart/2005/8/layout/hierarchy3"/>
    <dgm:cxn modelId="{6E2D4396-A068-4E63-844A-EAADF7892B00}" type="presParOf" srcId="{ECDD5374-EE79-46C4-891B-AEA965E42D77}" destId="{F44C6DA1-869B-4989-B098-01FCF3E70B2A}" srcOrd="0" destOrd="0" presId="urn:microsoft.com/office/officeart/2005/8/layout/hierarchy3"/>
    <dgm:cxn modelId="{20EC8D17-2CDA-4CA5-959E-FC05277AC318}" type="presParOf" srcId="{F44C6DA1-869B-4989-B098-01FCF3E70B2A}" destId="{3D068465-0B89-4CC5-90C0-B003693B25FE}" srcOrd="0" destOrd="0" presId="urn:microsoft.com/office/officeart/2005/8/layout/hierarchy3"/>
    <dgm:cxn modelId="{9950D996-FCAE-4700-A641-B2E1B05A5DF7}" type="presParOf" srcId="{3D068465-0B89-4CC5-90C0-B003693B25FE}" destId="{2BB4D0B0-CDEE-44FF-B648-6B1EAB8192D6}" srcOrd="0" destOrd="0" presId="urn:microsoft.com/office/officeart/2005/8/layout/hierarchy3"/>
    <dgm:cxn modelId="{1CA8DC84-7ACC-49A4-BD16-09E941BB5312}" type="presParOf" srcId="{3D068465-0B89-4CC5-90C0-B003693B25FE}" destId="{99112916-D686-4069-90B4-EE5F6D172C92}" srcOrd="1" destOrd="0" presId="urn:microsoft.com/office/officeart/2005/8/layout/hierarchy3"/>
    <dgm:cxn modelId="{89E84E53-8E7B-48F6-9A96-3A9DEB64D826}" type="presParOf" srcId="{F44C6DA1-869B-4989-B098-01FCF3E70B2A}" destId="{EC5DD345-7A52-433A-9045-8E3A6054DF2F}" srcOrd="1" destOrd="0" presId="urn:microsoft.com/office/officeart/2005/8/layout/hierarchy3"/>
    <dgm:cxn modelId="{3ADFA3C2-AA7E-4A83-9599-7FEF041F04C7}" type="presParOf" srcId="{ECDD5374-EE79-46C4-891B-AEA965E42D77}" destId="{CD44E480-FF91-42C1-8B8B-810BC1920794}" srcOrd="1" destOrd="0" presId="urn:microsoft.com/office/officeart/2005/8/layout/hierarchy3"/>
    <dgm:cxn modelId="{65E0273C-94D4-4A0E-97DD-7D7EFA4A9D2F}" type="presParOf" srcId="{CD44E480-FF91-42C1-8B8B-810BC1920794}" destId="{3BCF87B9-6D8D-432C-B155-3429EEEEB606}" srcOrd="0" destOrd="0" presId="urn:microsoft.com/office/officeart/2005/8/layout/hierarchy3"/>
    <dgm:cxn modelId="{618E853A-23EA-4BCE-9650-7904E3D45A50}" type="presParOf" srcId="{3BCF87B9-6D8D-432C-B155-3429EEEEB606}" destId="{784589AB-FCC6-4B2D-B044-74CF0C9E1C4D}" srcOrd="0" destOrd="0" presId="urn:microsoft.com/office/officeart/2005/8/layout/hierarchy3"/>
    <dgm:cxn modelId="{F7B7B119-219B-4B7E-B4A4-7B7333EEFE30}" type="presParOf" srcId="{3BCF87B9-6D8D-432C-B155-3429EEEEB606}" destId="{505ED3DA-CE44-484C-9E8D-743C800D345C}" srcOrd="1" destOrd="0" presId="urn:microsoft.com/office/officeart/2005/8/layout/hierarchy3"/>
    <dgm:cxn modelId="{120BFEE2-8F88-419D-8410-A43F6AE76484}" type="presParOf" srcId="{CD44E480-FF91-42C1-8B8B-810BC1920794}" destId="{14401C92-584E-4CF3-9688-F74737CF39EE}" srcOrd="1" destOrd="0" presId="urn:microsoft.com/office/officeart/2005/8/layout/hierarchy3"/>
    <dgm:cxn modelId="{F58CD8D2-32B8-4BF5-8D28-52E10DD51484}" type="presParOf" srcId="{ECDD5374-EE79-46C4-891B-AEA965E42D77}" destId="{B5DB10C3-FA34-4674-9E74-CCF6FD850408}" srcOrd="2" destOrd="0" presId="urn:microsoft.com/office/officeart/2005/8/layout/hierarchy3"/>
    <dgm:cxn modelId="{B318877D-C3CF-481F-832B-CACF5C40A8D7}" type="presParOf" srcId="{B5DB10C3-FA34-4674-9E74-CCF6FD850408}" destId="{6771BF56-444A-4CA9-B193-080AB93DED6B}" srcOrd="0" destOrd="0" presId="urn:microsoft.com/office/officeart/2005/8/layout/hierarchy3"/>
    <dgm:cxn modelId="{7138EAEF-974E-4755-A7B9-35849BF37359}" type="presParOf" srcId="{6771BF56-444A-4CA9-B193-080AB93DED6B}" destId="{A542163C-5809-48F9-9B2C-0D3C8EAB6A60}" srcOrd="0" destOrd="0" presId="urn:microsoft.com/office/officeart/2005/8/layout/hierarchy3"/>
    <dgm:cxn modelId="{CEBAC78E-6CB3-440A-87AE-7C44DC2F37F9}" type="presParOf" srcId="{6771BF56-444A-4CA9-B193-080AB93DED6B}" destId="{2F9A0E3E-6835-4804-9AAE-2C966B8D15AC}" srcOrd="1" destOrd="0" presId="urn:microsoft.com/office/officeart/2005/8/layout/hierarchy3"/>
    <dgm:cxn modelId="{D08FD7FB-65E3-4374-906B-A6CEFCFBF4C2}" type="presParOf" srcId="{B5DB10C3-FA34-4674-9E74-CCF6FD850408}" destId="{E2B1B033-C78C-4DF7-8AF8-46A9E48317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653CE-6828-4FBC-98D8-F655996FAB21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85165EC-B38A-4891-81DA-A5D9A9929438}">
      <dgm:prSet phldrT="[Text]"/>
      <dgm:spPr/>
      <dgm:t>
        <a:bodyPr/>
        <a:lstStyle/>
        <a:p>
          <a:r>
            <a:rPr lang="en-GB" dirty="0"/>
            <a:t>Distribution</a:t>
          </a:r>
        </a:p>
      </dgm:t>
    </dgm:pt>
    <dgm:pt modelId="{7637430E-3582-4A80-A26F-4549C752838A}" type="parTrans" cxnId="{6D29742A-BB4C-4B70-A161-1E55C2ACAC49}">
      <dgm:prSet/>
      <dgm:spPr/>
      <dgm:t>
        <a:bodyPr/>
        <a:lstStyle/>
        <a:p>
          <a:endParaRPr lang="en-GB"/>
        </a:p>
      </dgm:t>
    </dgm:pt>
    <dgm:pt modelId="{1DFF4A31-9D60-437F-BD1C-8F9449987E5F}" type="sibTrans" cxnId="{6D29742A-BB4C-4B70-A161-1E55C2ACAC49}">
      <dgm:prSet/>
      <dgm:spPr/>
      <dgm:t>
        <a:bodyPr/>
        <a:lstStyle/>
        <a:p>
          <a:endParaRPr lang="en-GB"/>
        </a:p>
      </dgm:t>
    </dgm:pt>
    <dgm:pt modelId="{4F13664C-D476-4E43-863A-43F0EFE83264}">
      <dgm:prSet phldrT="[Text]"/>
      <dgm:spPr/>
      <dgm:t>
        <a:bodyPr/>
        <a:lstStyle/>
        <a:p>
          <a:pPr>
            <a:buNone/>
          </a:pPr>
          <a:r>
            <a:rPr lang="en-GB" dirty="0"/>
            <a:t>Publications</a:t>
          </a:r>
        </a:p>
      </dgm:t>
    </dgm:pt>
    <dgm:pt modelId="{2D5F1E68-1137-4D44-87F2-AA0FA628649D}" type="parTrans" cxnId="{230DC0B1-E269-486F-9C0D-D943E8EA4E44}">
      <dgm:prSet/>
      <dgm:spPr/>
      <dgm:t>
        <a:bodyPr/>
        <a:lstStyle/>
        <a:p>
          <a:endParaRPr lang="en-GB"/>
        </a:p>
      </dgm:t>
    </dgm:pt>
    <dgm:pt modelId="{6ADCFADE-CBD7-4B98-985E-D6451E3D86F0}" type="sibTrans" cxnId="{230DC0B1-E269-486F-9C0D-D943E8EA4E44}">
      <dgm:prSet/>
      <dgm:spPr/>
      <dgm:t>
        <a:bodyPr/>
        <a:lstStyle/>
        <a:p>
          <a:endParaRPr lang="en-GB"/>
        </a:p>
      </dgm:t>
    </dgm:pt>
    <dgm:pt modelId="{3D743082-D472-4DF7-A929-C401856C8919}">
      <dgm:prSet phldrT="[Text]"/>
      <dgm:spPr/>
      <dgm:t>
        <a:bodyPr/>
        <a:lstStyle/>
        <a:p>
          <a:pPr>
            <a:buNone/>
          </a:pPr>
          <a:r>
            <a:rPr lang="en-GB" dirty="0"/>
            <a:t>Articles</a:t>
          </a:r>
        </a:p>
      </dgm:t>
    </dgm:pt>
    <dgm:pt modelId="{1247ED35-C89B-4653-85F7-0AC41E9D044D}" type="parTrans" cxnId="{10C3298D-A08B-4082-A0B2-1DA54D88B2D8}">
      <dgm:prSet/>
      <dgm:spPr/>
      <dgm:t>
        <a:bodyPr/>
        <a:lstStyle/>
        <a:p>
          <a:endParaRPr lang="en-GB"/>
        </a:p>
      </dgm:t>
    </dgm:pt>
    <dgm:pt modelId="{8ECDD3E4-89C2-4A4A-8B50-C1DDBA477365}" type="sibTrans" cxnId="{10C3298D-A08B-4082-A0B2-1DA54D88B2D8}">
      <dgm:prSet/>
      <dgm:spPr/>
      <dgm:t>
        <a:bodyPr/>
        <a:lstStyle/>
        <a:p>
          <a:endParaRPr lang="en-GB"/>
        </a:p>
      </dgm:t>
    </dgm:pt>
    <dgm:pt modelId="{BA22A624-2400-40F5-93E6-C64EC943EB0C}">
      <dgm:prSet phldrT="[Text]"/>
      <dgm:spPr/>
      <dgm:t>
        <a:bodyPr/>
        <a:lstStyle/>
        <a:p>
          <a:r>
            <a:rPr lang="en-GB" b="0" i="0" dirty="0"/>
            <a:t>Subscriptions</a:t>
          </a:r>
          <a:endParaRPr lang="en-GB" b="0" dirty="0"/>
        </a:p>
      </dgm:t>
    </dgm:pt>
    <dgm:pt modelId="{0DADCA09-3437-4485-848B-7C05BE0C4B9F}" type="parTrans" cxnId="{67D9945E-BB88-4005-AF26-81619C950F0C}">
      <dgm:prSet/>
      <dgm:spPr/>
      <dgm:t>
        <a:bodyPr/>
        <a:lstStyle/>
        <a:p>
          <a:endParaRPr lang="en-GB"/>
        </a:p>
      </dgm:t>
    </dgm:pt>
    <dgm:pt modelId="{3CA2D31E-69B6-4AEE-B025-02D03A5EAEB7}" type="sibTrans" cxnId="{67D9945E-BB88-4005-AF26-81619C950F0C}">
      <dgm:prSet/>
      <dgm:spPr/>
      <dgm:t>
        <a:bodyPr/>
        <a:lstStyle/>
        <a:p>
          <a:endParaRPr lang="en-GB"/>
        </a:p>
      </dgm:t>
    </dgm:pt>
    <dgm:pt modelId="{F3A95CD0-2853-4E36-A3B9-D4AF957B8002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DbaReplDistributor</a:t>
          </a:r>
          <a:endParaRPr lang="en-GB" dirty="0"/>
        </a:p>
      </dgm:t>
    </dgm:pt>
    <dgm:pt modelId="{4E2E1A73-B9FE-40CB-B126-F902FBBA2203}" type="parTrans" cxnId="{66A125D8-5458-4C7B-91BA-A0AADD47D666}">
      <dgm:prSet/>
      <dgm:spPr/>
      <dgm:t>
        <a:bodyPr/>
        <a:lstStyle/>
        <a:p>
          <a:endParaRPr lang="en-GB"/>
        </a:p>
      </dgm:t>
    </dgm:pt>
    <dgm:pt modelId="{C06321DD-FF6C-4A43-8BD4-6DAEA5845C79}" type="sibTrans" cxnId="{66A125D8-5458-4C7B-91BA-A0AADD47D666}">
      <dgm:prSet/>
      <dgm:spPr/>
      <dgm:t>
        <a:bodyPr/>
        <a:lstStyle/>
        <a:p>
          <a:endParaRPr lang="en-GB"/>
        </a:p>
      </dgm:t>
    </dgm:pt>
    <dgm:pt modelId="{CF04706C-C1FA-4AA8-AD5A-DFD15D4E0501}">
      <dgm:prSet phldrT="[Text]"/>
      <dgm:spPr/>
      <dgm:t>
        <a:bodyPr/>
        <a:lstStyle/>
        <a:p>
          <a:r>
            <a:rPr lang="en-GB" dirty="0"/>
            <a:t>Publishing</a:t>
          </a:r>
        </a:p>
      </dgm:t>
    </dgm:pt>
    <dgm:pt modelId="{A7E57188-BAA1-496E-A306-B9BA244BE5C0}" type="parTrans" cxnId="{83A24725-3D5A-432F-893B-2CC7819D7A05}">
      <dgm:prSet/>
      <dgm:spPr/>
      <dgm:t>
        <a:bodyPr/>
        <a:lstStyle/>
        <a:p>
          <a:endParaRPr lang="en-GB"/>
        </a:p>
      </dgm:t>
    </dgm:pt>
    <dgm:pt modelId="{3DAB74E3-80EA-45C7-92E4-7FA6C3DCA2F6}" type="sibTrans" cxnId="{83A24725-3D5A-432F-893B-2CC7819D7A05}">
      <dgm:prSet/>
      <dgm:spPr/>
      <dgm:t>
        <a:bodyPr/>
        <a:lstStyle/>
        <a:p>
          <a:endParaRPr lang="en-GB"/>
        </a:p>
      </dgm:t>
    </dgm:pt>
    <dgm:pt modelId="{B6EDE51C-8F80-4023-9260-F430217E1DC2}">
      <dgm:prSet phldrT="[Text]"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DbaReplDistributor</a:t>
          </a:r>
          <a:endParaRPr lang="en-GB" dirty="0"/>
        </a:p>
      </dgm:t>
    </dgm:pt>
    <dgm:pt modelId="{1943F458-5BD7-4BE7-8A44-B2AE50DF218C}" type="parTrans" cxnId="{6588279A-3614-4931-A16E-D418CD630333}">
      <dgm:prSet/>
      <dgm:spPr/>
      <dgm:t>
        <a:bodyPr/>
        <a:lstStyle/>
        <a:p>
          <a:endParaRPr lang="en-GB"/>
        </a:p>
      </dgm:t>
    </dgm:pt>
    <dgm:pt modelId="{F50B9059-488E-4F3A-A95E-7AC7746634BF}" type="sibTrans" cxnId="{6588279A-3614-4931-A16E-D418CD630333}">
      <dgm:prSet/>
      <dgm:spPr/>
      <dgm:t>
        <a:bodyPr/>
        <a:lstStyle/>
        <a:p>
          <a:endParaRPr lang="en-GB"/>
        </a:p>
      </dgm:t>
    </dgm:pt>
    <dgm:pt modelId="{B800C6E9-4462-4941-AFC8-E70ABB0596CC}">
      <dgm:prSet phldrT="[Text]"/>
      <dgm:spPr/>
      <dgm:t>
        <a:bodyPr/>
        <a:lstStyle/>
        <a:p>
          <a:r>
            <a:rPr lang="en-GB" dirty="0"/>
            <a:t>Enable-</a:t>
          </a:r>
          <a:r>
            <a:rPr lang="en-GB" dirty="0" err="1"/>
            <a:t>DbaReplPublishing</a:t>
          </a:r>
          <a:endParaRPr lang="en-GB" dirty="0"/>
        </a:p>
      </dgm:t>
    </dgm:pt>
    <dgm:pt modelId="{9AF2FDC7-665E-430B-A68B-27FE762C92B4}" type="parTrans" cxnId="{B97F58D0-1355-4716-84D9-014C55F335E8}">
      <dgm:prSet/>
      <dgm:spPr/>
      <dgm:t>
        <a:bodyPr/>
        <a:lstStyle/>
        <a:p>
          <a:endParaRPr lang="en-GB"/>
        </a:p>
      </dgm:t>
    </dgm:pt>
    <dgm:pt modelId="{43497E8F-4A93-4B50-9190-9752778E3B30}" type="sibTrans" cxnId="{B97F58D0-1355-4716-84D9-014C55F335E8}">
      <dgm:prSet/>
      <dgm:spPr/>
      <dgm:t>
        <a:bodyPr/>
        <a:lstStyle/>
        <a:p>
          <a:endParaRPr lang="en-GB"/>
        </a:p>
      </dgm:t>
    </dgm:pt>
    <dgm:pt modelId="{A92A4F7C-BADD-4D70-9AE6-774CA6D8CFBA}">
      <dgm:prSet/>
      <dgm:spPr/>
      <dgm:t>
        <a:bodyPr/>
        <a:lstStyle/>
        <a:p>
          <a:r>
            <a:rPr lang="en-GB" dirty="0"/>
            <a:t>Disable-</a:t>
          </a:r>
          <a:r>
            <a:rPr lang="en-GB" dirty="0" err="1"/>
            <a:t>DbaReplPublishing</a:t>
          </a:r>
          <a:endParaRPr lang="en-GB" dirty="0"/>
        </a:p>
      </dgm:t>
    </dgm:pt>
    <dgm:pt modelId="{09C7277C-AE01-4014-BC3E-ABC473B20771}" type="parTrans" cxnId="{6742E059-6B5D-4625-AE88-A3EE59092415}">
      <dgm:prSet/>
      <dgm:spPr/>
      <dgm:t>
        <a:bodyPr/>
        <a:lstStyle/>
        <a:p>
          <a:endParaRPr lang="en-GB"/>
        </a:p>
      </dgm:t>
    </dgm:pt>
    <dgm:pt modelId="{AA2B9F74-588F-4371-A0D9-252EEBD83FD3}" type="sibTrans" cxnId="{6742E059-6B5D-4625-AE88-A3EE59092415}">
      <dgm:prSet/>
      <dgm:spPr/>
      <dgm:t>
        <a:bodyPr/>
        <a:lstStyle/>
        <a:p>
          <a:endParaRPr lang="en-GB"/>
        </a:p>
      </dgm:t>
    </dgm:pt>
    <dgm:pt modelId="{89C79F41-F0AA-45A5-8C81-C79875EC29A4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DbaReplPublication</a:t>
          </a:r>
          <a:endParaRPr lang="en-GB" dirty="0"/>
        </a:p>
      </dgm:t>
    </dgm:pt>
    <dgm:pt modelId="{F2DBFFDA-F114-43C3-BB81-BCE2C69336B6}" type="parTrans" cxnId="{19D2BBA4-A174-4C97-95E9-D76F23AD35ED}">
      <dgm:prSet/>
      <dgm:spPr/>
      <dgm:t>
        <a:bodyPr/>
        <a:lstStyle/>
        <a:p>
          <a:endParaRPr lang="en-GB"/>
        </a:p>
      </dgm:t>
    </dgm:pt>
    <dgm:pt modelId="{8A89A849-46F8-4C22-B9B2-602E9FCC515F}" type="sibTrans" cxnId="{19D2BBA4-A174-4C97-95E9-D76F23AD35ED}">
      <dgm:prSet/>
      <dgm:spPr/>
      <dgm:t>
        <a:bodyPr/>
        <a:lstStyle/>
        <a:p>
          <a:endParaRPr lang="en-GB"/>
        </a:p>
      </dgm:t>
    </dgm:pt>
    <dgm:pt modelId="{C7787DBF-BA0E-492A-B95D-5611A0B2835F}">
      <dgm:prSet/>
      <dgm:spPr/>
      <dgm:t>
        <a:bodyPr/>
        <a:lstStyle/>
        <a:p>
          <a:r>
            <a:rPr lang="en-GB" dirty="0"/>
            <a:t>Remove-</a:t>
          </a:r>
          <a:r>
            <a:rPr lang="en-GB" dirty="0" err="1"/>
            <a:t>DbaReplPublication</a:t>
          </a:r>
          <a:endParaRPr lang="en-GB" dirty="0"/>
        </a:p>
      </dgm:t>
    </dgm:pt>
    <dgm:pt modelId="{DCD1ECE3-BB0E-4040-9312-EB347DC49553}" type="sibTrans" cxnId="{5ABE22D2-D009-42D5-9CF6-92B1B0DE682F}">
      <dgm:prSet/>
      <dgm:spPr/>
      <dgm:t>
        <a:bodyPr/>
        <a:lstStyle/>
        <a:p>
          <a:endParaRPr lang="en-GB"/>
        </a:p>
      </dgm:t>
    </dgm:pt>
    <dgm:pt modelId="{EE893E74-F27B-4F87-97DE-FB3D5590AAFE}" type="parTrans" cxnId="{5ABE22D2-D009-42D5-9CF6-92B1B0DE682F}">
      <dgm:prSet/>
      <dgm:spPr/>
      <dgm:t>
        <a:bodyPr/>
        <a:lstStyle/>
        <a:p>
          <a:endParaRPr lang="en-GB"/>
        </a:p>
      </dgm:t>
    </dgm:pt>
    <dgm:pt modelId="{69638F8F-92A5-4C17-AE78-5700F1A2B090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DbaReplArticle</a:t>
          </a:r>
          <a:endParaRPr lang="en-GB" dirty="0"/>
        </a:p>
      </dgm:t>
    </dgm:pt>
    <dgm:pt modelId="{30E51789-BD59-4D42-A282-B61B1A93B6AB}" type="parTrans" cxnId="{CF49A4E6-3940-4488-9950-437A7E53C934}">
      <dgm:prSet/>
      <dgm:spPr/>
      <dgm:t>
        <a:bodyPr/>
        <a:lstStyle/>
        <a:p>
          <a:endParaRPr lang="en-GB"/>
        </a:p>
      </dgm:t>
    </dgm:pt>
    <dgm:pt modelId="{59C2AC46-76C9-4821-8C0B-F05B7793FAAF}" type="sibTrans" cxnId="{CF49A4E6-3940-4488-9950-437A7E53C934}">
      <dgm:prSet/>
      <dgm:spPr/>
      <dgm:t>
        <a:bodyPr/>
        <a:lstStyle/>
        <a:p>
          <a:endParaRPr lang="en-GB"/>
        </a:p>
      </dgm:t>
    </dgm:pt>
    <dgm:pt modelId="{AF2011F6-2574-471A-82ED-9A3C90B16F6F}">
      <dgm:prSet/>
      <dgm:spPr/>
      <dgm:t>
        <a:bodyPr/>
        <a:lstStyle/>
        <a:p>
          <a:r>
            <a:rPr lang="en-GB"/>
            <a:t>Get-DbaReplArticleColumn</a:t>
          </a:r>
          <a:endParaRPr lang="en-GB" dirty="0"/>
        </a:p>
      </dgm:t>
    </dgm:pt>
    <dgm:pt modelId="{3115AC7C-40C9-4137-9B93-F20481D2FB84}" type="parTrans" cxnId="{A8934F44-6C7A-44ED-A786-EFFA9F2B9A2A}">
      <dgm:prSet/>
      <dgm:spPr/>
      <dgm:t>
        <a:bodyPr/>
        <a:lstStyle/>
        <a:p>
          <a:endParaRPr lang="en-GB"/>
        </a:p>
      </dgm:t>
    </dgm:pt>
    <dgm:pt modelId="{541009CD-D0C2-40E1-A903-D922C18D222D}" type="sibTrans" cxnId="{A8934F44-6C7A-44ED-A786-EFFA9F2B9A2A}">
      <dgm:prSet/>
      <dgm:spPr/>
      <dgm:t>
        <a:bodyPr/>
        <a:lstStyle/>
        <a:p>
          <a:endParaRPr lang="en-GB"/>
        </a:p>
      </dgm:t>
    </dgm:pt>
    <dgm:pt modelId="{E56863FC-4E37-4F9E-9847-8DD387D3B330}">
      <dgm:prSet/>
      <dgm:spPr/>
      <dgm:t>
        <a:bodyPr/>
        <a:lstStyle/>
        <a:p>
          <a:r>
            <a:rPr lang="en-GB" dirty="0"/>
            <a:t>Add-</a:t>
          </a:r>
          <a:r>
            <a:rPr lang="en-GB" dirty="0" err="1"/>
            <a:t>DbaReplArticle</a:t>
          </a:r>
          <a:endParaRPr lang="en-GB" dirty="0"/>
        </a:p>
      </dgm:t>
    </dgm:pt>
    <dgm:pt modelId="{4D15EB71-7DE4-4595-AEC2-E21DEA648815}" type="parTrans" cxnId="{9FA56689-DDCA-43F4-9263-815B6F582004}">
      <dgm:prSet/>
      <dgm:spPr/>
      <dgm:t>
        <a:bodyPr/>
        <a:lstStyle/>
        <a:p>
          <a:endParaRPr lang="en-GB"/>
        </a:p>
      </dgm:t>
    </dgm:pt>
    <dgm:pt modelId="{A2FBC08E-5805-4941-9370-B01A207281F0}" type="sibTrans" cxnId="{9FA56689-DDCA-43F4-9263-815B6F582004}">
      <dgm:prSet/>
      <dgm:spPr/>
      <dgm:t>
        <a:bodyPr/>
        <a:lstStyle/>
        <a:p>
          <a:endParaRPr lang="en-GB"/>
        </a:p>
      </dgm:t>
    </dgm:pt>
    <dgm:pt modelId="{A6B1645D-50FD-4B90-8660-FC84E73BE8AB}">
      <dgm:prSet/>
      <dgm:spPr/>
      <dgm:t>
        <a:bodyPr/>
        <a:lstStyle/>
        <a:p>
          <a:r>
            <a:rPr lang="en-GB"/>
            <a:t>Remove-DbaReplArticle</a:t>
          </a:r>
          <a:endParaRPr lang="en-GB" dirty="0"/>
        </a:p>
      </dgm:t>
    </dgm:pt>
    <dgm:pt modelId="{F221CEAE-480E-45AC-8549-60E25474A293}" type="parTrans" cxnId="{C884B6A8-E1CF-4541-9281-B76DF8B09589}">
      <dgm:prSet/>
      <dgm:spPr/>
      <dgm:t>
        <a:bodyPr/>
        <a:lstStyle/>
        <a:p>
          <a:endParaRPr lang="en-GB"/>
        </a:p>
      </dgm:t>
    </dgm:pt>
    <dgm:pt modelId="{57C50E1C-F5A0-4FC0-AAFC-CDA5C5706900}" type="sibTrans" cxnId="{C884B6A8-E1CF-4541-9281-B76DF8B09589}">
      <dgm:prSet/>
      <dgm:spPr/>
      <dgm:t>
        <a:bodyPr/>
        <a:lstStyle/>
        <a:p>
          <a:endParaRPr lang="en-GB"/>
        </a:p>
      </dgm:t>
    </dgm:pt>
    <dgm:pt modelId="{CBEEC28E-285D-44FD-B0C1-26D3D42C5DB1}">
      <dgm:prSet/>
      <dgm:spPr/>
      <dgm:t>
        <a:bodyPr/>
        <a:lstStyle/>
        <a:p>
          <a:r>
            <a:rPr lang="en-GB" dirty="0"/>
            <a:t>New-</a:t>
          </a:r>
          <a:r>
            <a:rPr lang="en-GB" dirty="0" err="1"/>
            <a:t>DbaReplCreationScriptOptions</a:t>
          </a:r>
          <a:endParaRPr lang="en-GB" dirty="0"/>
        </a:p>
      </dgm:t>
    </dgm:pt>
    <dgm:pt modelId="{9287D9C8-0AA9-4321-B748-C07FC219A8DD}" type="parTrans" cxnId="{C25A02A0-66E5-4863-B106-A36FCEA4553A}">
      <dgm:prSet/>
      <dgm:spPr/>
      <dgm:t>
        <a:bodyPr/>
        <a:lstStyle/>
        <a:p>
          <a:endParaRPr lang="en-GB"/>
        </a:p>
      </dgm:t>
    </dgm:pt>
    <dgm:pt modelId="{291ACA1A-077E-4E0C-BA7A-C445E4CE56D9}" type="sibTrans" cxnId="{C25A02A0-66E5-4863-B106-A36FCEA4553A}">
      <dgm:prSet/>
      <dgm:spPr/>
      <dgm:t>
        <a:bodyPr/>
        <a:lstStyle/>
        <a:p>
          <a:endParaRPr lang="en-GB"/>
        </a:p>
      </dgm:t>
    </dgm:pt>
    <dgm:pt modelId="{86E9A15B-A8D8-475C-8CB3-049E4E707B54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DbaReplDistributor</a:t>
          </a:r>
          <a:endParaRPr lang="en-GB" dirty="0"/>
        </a:p>
      </dgm:t>
    </dgm:pt>
    <dgm:pt modelId="{72E0DDC8-CEAA-4094-95A5-32075A87B5D6}" type="parTrans" cxnId="{3FB1C766-2760-4572-A77F-B174787A973F}">
      <dgm:prSet/>
      <dgm:spPr/>
      <dgm:t>
        <a:bodyPr/>
        <a:lstStyle/>
        <a:p>
          <a:endParaRPr lang="en-GB"/>
        </a:p>
      </dgm:t>
    </dgm:pt>
    <dgm:pt modelId="{B07BACBE-7753-46D1-B42E-2F915F2A2C98}" type="sibTrans" cxnId="{3FB1C766-2760-4572-A77F-B174787A973F}">
      <dgm:prSet/>
      <dgm:spPr/>
      <dgm:t>
        <a:bodyPr/>
        <a:lstStyle/>
        <a:p>
          <a:endParaRPr lang="en-GB"/>
        </a:p>
      </dgm:t>
    </dgm:pt>
    <dgm:pt modelId="{F22B10F0-86A0-445C-B72E-681D70A3ACEE}">
      <dgm:prSet/>
      <dgm:spPr/>
      <dgm:t>
        <a:bodyPr/>
        <a:lstStyle/>
        <a:p>
          <a:r>
            <a:rPr lang="en-GB" dirty="0"/>
            <a:t>Get-</a:t>
          </a:r>
          <a:r>
            <a:rPr lang="en-GB" dirty="0" err="1"/>
            <a:t>DbaReplPublication</a:t>
          </a:r>
          <a:endParaRPr lang="en-GB" dirty="0"/>
        </a:p>
      </dgm:t>
    </dgm:pt>
    <dgm:pt modelId="{3FCFC164-386D-49D2-8F6F-FBCBBCB40A22}" type="parTrans" cxnId="{E9909701-3D3A-4A59-A4EC-4D27E1705F7B}">
      <dgm:prSet/>
      <dgm:spPr/>
      <dgm:t>
        <a:bodyPr/>
        <a:lstStyle/>
        <a:p>
          <a:endParaRPr lang="en-GB"/>
        </a:p>
      </dgm:t>
    </dgm:pt>
    <dgm:pt modelId="{B70D662D-ACE8-4BEE-B5DF-997C35E50B6A}" type="sibTrans" cxnId="{E9909701-3D3A-4A59-A4EC-4D27E1705F7B}">
      <dgm:prSet/>
      <dgm:spPr/>
      <dgm:t>
        <a:bodyPr/>
        <a:lstStyle/>
        <a:p>
          <a:endParaRPr lang="en-GB"/>
        </a:p>
      </dgm:t>
    </dgm:pt>
    <dgm:pt modelId="{384AC9C4-A842-4B49-933C-54030A78C9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New-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797A4364-B84C-4B66-9D97-40BA6EBB1FC7}" type="parTrans" cxnId="{0A6C20F0-07E4-41E2-A70F-BC899604CD57}">
      <dgm:prSet/>
      <dgm:spPr/>
      <dgm:t>
        <a:bodyPr/>
        <a:lstStyle/>
        <a:p>
          <a:endParaRPr lang="en-GB"/>
        </a:p>
      </dgm:t>
    </dgm:pt>
    <dgm:pt modelId="{27899A07-7B05-4431-AC1E-0DB64BA24001}" type="sibTrans" cxnId="{0A6C20F0-07E4-41E2-A70F-BC899604CD57}">
      <dgm:prSet/>
      <dgm:spPr/>
      <dgm:t>
        <a:bodyPr/>
        <a:lstStyle/>
        <a:p>
          <a:endParaRPr lang="en-GB"/>
        </a:p>
      </dgm:t>
    </dgm:pt>
    <dgm:pt modelId="{3E4A5B98-AA95-436B-AE7B-DBA7735BFB5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DbaReplSubscription</a:t>
          </a:r>
          <a:endParaRPr lang="en-US" b="0" i="0" dirty="0"/>
        </a:p>
      </dgm:t>
    </dgm:pt>
    <dgm:pt modelId="{D0F22B4D-1B8A-4F48-A1B4-A4927654E611}" type="parTrans" cxnId="{D3D6B9B3-C1F9-4818-9F39-0D0023F8889F}">
      <dgm:prSet/>
      <dgm:spPr/>
      <dgm:t>
        <a:bodyPr/>
        <a:lstStyle/>
        <a:p>
          <a:endParaRPr lang="en-GB"/>
        </a:p>
      </dgm:t>
    </dgm:pt>
    <dgm:pt modelId="{5366086D-ADEA-490E-A79B-8B362749DBD6}" type="sibTrans" cxnId="{D3D6B9B3-C1F9-4818-9F39-0D0023F8889F}">
      <dgm:prSet/>
      <dgm:spPr/>
      <dgm:t>
        <a:bodyPr/>
        <a:lstStyle/>
        <a:p>
          <a:endParaRPr lang="en-GB"/>
        </a:p>
      </dgm:t>
    </dgm:pt>
    <dgm:pt modelId="{236F3320-31B7-4CF7-8CF3-91FDCEF174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Remove-</a:t>
          </a:r>
          <a:r>
            <a:rPr lang="en-US" b="0" i="0" dirty="0" err="1"/>
            <a:t>DbaReplSubscription</a:t>
          </a:r>
          <a:endParaRPr lang="en-US" b="0" i="0" dirty="0"/>
        </a:p>
      </dgm:t>
    </dgm:pt>
    <dgm:pt modelId="{59E03962-DEEE-4A7E-B260-E8D422565069}" type="parTrans" cxnId="{E4681CF1-E6C2-4B1B-909F-53FB70E33D5D}">
      <dgm:prSet/>
      <dgm:spPr/>
      <dgm:t>
        <a:bodyPr/>
        <a:lstStyle/>
        <a:p>
          <a:endParaRPr lang="en-GB"/>
        </a:p>
      </dgm:t>
    </dgm:pt>
    <dgm:pt modelId="{3393F1CB-4F1F-49C1-9273-118E193630B4}" type="sibTrans" cxnId="{E4681CF1-E6C2-4B1B-909F-53FB70E33D5D}">
      <dgm:prSet/>
      <dgm:spPr/>
      <dgm:t>
        <a:bodyPr/>
        <a:lstStyle/>
        <a:p>
          <a:endParaRPr lang="en-GB"/>
        </a:p>
      </dgm:t>
    </dgm:pt>
    <dgm:pt modelId="{6AE87049-942A-4D37-9562-B3E76C1D83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Get-</a:t>
          </a:r>
          <a:r>
            <a:rPr lang="en-GB" b="0" i="0" dirty="0" err="1"/>
            <a:t>DbaReplServer</a:t>
          </a:r>
          <a:endParaRPr lang="en-GB" dirty="0"/>
        </a:p>
      </dgm:t>
    </dgm:pt>
    <dgm:pt modelId="{B9CE0A9A-3DBC-4DED-94FF-1AB072F9C78F}" type="parTrans" cxnId="{46025E70-5753-4E6B-AE06-7DD9923E9B42}">
      <dgm:prSet/>
      <dgm:spPr/>
      <dgm:t>
        <a:bodyPr/>
        <a:lstStyle/>
        <a:p>
          <a:endParaRPr lang="en-GB"/>
        </a:p>
      </dgm:t>
    </dgm:pt>
    <dgm:pt modelId="{CCE06149-6C56-4817-95CA-BCC108A96D76}" type="sibTrans" cxnId="{46025E70-5753-4E6B-AE06-7DD9923E9B42}">
      <dgm:prSet/>
      <dgm:spPr/>
      <dgm:t>
        <a:bodyPr/>
        <a:lstStyle/>
        <a:p>
          <a:endParaRPr lang="en-GB"/>
        </a:p>
      </dgm:t>
    </dgm:pt>
    <dgm:pt modelId="{F334A8A2-46CD-4045-A500-681A90456B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Misc</a:t>
          </a:r>
          <a:endParaRPr lang="en-US" b="0" i="0" dirty="0"/>
        </a:p>
      </dgm:t>
    </dgm:pt>
    <dgm:pt modelId="{520C6A10-B7B7-466B-8082-FCBBBCEC04BF}" type="parTrans" cxnId="{4E6A5EA3-A243-4EB1-A687-E44A16D9228E}">
      <dgm:prSet/>
      <dgm:spPr/>
      <dgm:t>
        <a:bodyPr/>
        <a:lstStyle/>
        <a:p>
          <a:endParaRPr lang="en-GB"/>
        </a:p>
      </dgm:t>
    </dgm:pt>
    <dgm:pt modelId="{8B92B80F-B120-45C9-8331-F26CC08FBC00}" type="sibTrans" cxnId="{4E6A5EA3-A243-4EB1-A687-E44A16D9228E}">
      <dgm:prSet/>
      <dgm:spPr/>
      <dgm:t>
        <a:bodyPr/>
        <a:lstStyle/>
        <a:p>
          <a:endParaRPr lang="en-GB"/>
        </a:p>
      </dgm:t>
    </dgm:pt>
    <dgm:pt modelId="{2C6DF3AA-6F36-4D96-82D7-96119A667063}" type="pres">
      <dgm:prSet presAssocID="{59F653CE-6828-4FBC-98D8-F655996FAB21}" presName="Name0" presStyleCnt="0">
        <dgm:presLayoutVars>
          <dgm:dir/>
          <dgm:animLvl val="lvl"/>
          <dgm:resizeHandles val="exact"/>
        </dgm:presLayoutVars>
      </dgm:prSet>
      <dgm:spPr/>
    </dgm:pt>
    <dgm:pt modelId="{27E8CFAD-F0BE-417D-9EDF-EDB235C8A02F}" type="pres">
      <dgm:prSet presAssocID="{885165EC-B38A-4891-81DA-A5D9A9929438}" presName="linNode" presStyleCnt="0"/>
      <dgm:spPr/>
    </dgm:pt>
    <dgm:pt modelId="{DB181649-8ED5-4279-8F4C-AE9884728D4A}" type="pres">
      <dgm:prSet presAssocID="{885165EC-B38A-4891-81DA-A5D9A9929438}" presName="parTx" presStyleLbl="revTx" presStyleIdx="0" presStyleCnt="6">
        <dgm:presLayoutVars>
          <dgm:chMax val="1"/>
          <dgm:bulletEnabled val="1"/>
        </dgm:presLayoutVars>
      </dgm:prSet>
      <dgm:spPr/>
    </dgm:pt>
    <dgm:pt modelId="{B1C5039C-2688-4624-8B3A-CE8B6C77F851}" type="pres">
      <dgm:prSet presAssocID="{885165EC-B38A-4891-81DA-A5D9A9929438}" presName="bracket" presStyleLbl="parChTrans1D1" presStyleIdx="0" presStyleCnt="6"/>
      <dgm:spPr/>
    </dgm:pt>
    <dgm:pt modelId="{8EC54934-F87A-4C76-92F1-04B6ED893246}" type="pres">
      <dgm:prSet presAssocID="{885165EC-B38A-4891-81DA-A5D9A9929438}" presName="spH" presStyleCnt="0"/>
      <dgm:spPr/>
    </dgm:pt>
    <dgm:pt modelId="{81DE2780-A1CF-45B7-A092-60FC8C260286}" type="pres">
      <dgm:prSet presAssocID="{885165EC-B38A-4891-81DA-A5D9A9929438}" presName="desTx" presStyleLbl="node1" presStyleIdx="0" presStyleCnt="6">
        <dgm:presLayoutVars>
          <dgm:bulletEnabled val="1"/>
        </dgm:presLayoutVars>
      </dgm:prSet>
      <dgm:spPr/>
    </dgm:pt>
    <dgm:pt modelId="{C5D4B48E-6863-4262-A9CE-081BBF8D34B4}" type="pres">
      <dgm:prSet presAssocID="{1DFF4A31-9D60-437F-BD1C-8F9449987E5F}" presName="spV" presStyleCnt="0"/>
      <dgm:spPr/>
    </dgm:pt>
    <dgm:pt modelId="{1C991BF2-10D9-4373-9324-D088DF2A2678}" type="pres">
      <dgm:prSet presAssocID="{CF04706C-C1FA-4AA8-AD5A-DFD15D4E0501}" presName="linNode" presStyleCnt="0"/>
      <dgm:spPr/>
    </dgm:pt>
    <dgm:pt modelId="{A99D0C6C-966A-46F6-9188-30E63541E8D0}" type="pres">
      <dgm:prSet presAssocID="{CF04706C-C1FA-4AA8-AD5A-DFD15D4E0501}" presName="parTx" presStyleLbl="revTx" presStyleIdx="1" presStyleCnt="6">
        <dgm:presLayoutVars>
          <dgm:chMax val="1"/>
          <dgm:bulletEnabled val="1"/>
        </dgm:presLayoutVars>
      </dgm:prSet>
      <dgm:spPr/>
    </dgm:pt>
    <dgm:pt modelId="{AC217C57-8B21-4188-9B5D-39EF9DA6482A}" type="pres">
      <dgm:prSet presAssocID="{CF04706C-C1FA-4AA8-AD5A-DFD15D4E0501}" presName="bracket" presStyleLbl="parChTrans1D1" presStyleIdx="1" presStyleCnt="6"/>
      <dgm:spPr/>
    </dgm:pt>
    <dgm:pt modelId="{057C08FD-358F-4799-B91B-766D20DC1FFF}" type="pres">
      <dgm:prSet presAssocID="{CF04706C-C1FA-4AA8-AD5A-DFD15D4E0501}" presName="spH" presStyleCnt="0"/>
      <dgm:spPr/>
    </dgm:pt>
    <dgm:pt modelId="{650C96DA-6B58-4A9F-B1B2-CBF8315D7684}" type="pres">
      <dgm:prSet presAssocID="{CF04706C-C1FA-4AA8-AD5A-DFD15D4E0501}" presName="desTx" presStyleLbl="node1" presStyleIdx="1" presStyleCnt="6">
        <dgm:presLayoutVars>
          <dgm:bulletEnabled val="1"/>
        </dgm:presLayoutVars>
      </dgm:prSet>
      <dgm:spPr/>
    </dgm:pt>
    <dgm:pt modelId="{6EEC9A43-BCAE-4C40-A936-FB6F3A3C4DE5}" type="pres">
      <dgm:prSet presAssocID="{3DAB74E3-80EA-45C7-92E4-7FA6C3DCA2F6}" presName="spV" presStyleCnt="0"/>
      <dgm:spPr/>
    </dgm:pt>
    <dgm:pt modelId="{704341D9-5469-446E-BD41-F493635673BB}" type="pres">
      <dgm:prSet presAssocID="{4F13664C-D476-4E43-863A-43F0EFE83264}" presName="linNode" presStyleCnt="0"/>
      <dgm:spPr/>
    </dgm:pt>
    <dgm:pt modelId="{AA18F93C-7815-47A8-884E-198B57ADB7FB}" type="pres">
      <dgm:prSet presAssocID="{4F13664C-D476-4E43-863A-43F0EFE83264}" presName="parTx" presStyleLbl="revTx" presStyleIdx="2" presStyleCnt="6">
        <dgm:presLayoutVars>
          <dgm:chMax val="1"/>
          <dgm:bulletEnabled val="1"/>
        </dgm:presLayoutVars>
      </dgm:prSet>
      <dgm:spPr/>
    </dgm:pt>
    <dgm:pt modelId="{8F6F58F3-A98B-46A8-9C14-78F923DA3BDB}" type="pres">
      <dgm:prSet presAssocID="{4F13664C-D476-4E43-863A-43F0EFE83264}" presName="bracket" presStyleLbl="parChTrans1D1" presStyleIdx="2" presStyleCnt="6"/>
      <dgm:spPr/>
    </dgm:pt>
    <dgm:pt modelId="{5E359083-0276-4534-9591-F521FFADDB9D}" type="pres">
      <dgm:prSet presAssocID="{4F13664C-D476-4E43-863A-43F0EFE83264}" presName="spH" presStyleCnt="0"/>
      <dgm:spPr/>
    </dgm:pt>
    <dgm:pt modelId="{D7E1C243-7FC4-4734-AE72-1D0585E51D8E}" type="pres">
      <dgm:prSet presAssocID="{4F13664C-D476-4E43-863A-43F0EFE83264}" presName="desTx" presStyleLbl="node1" presStyleIdx="2" presStyleCnt="6">
        <dgm:presLayoutVars>
          <dgm:bulletEnabled val="1"/>
        </dgm:presLayoutVars>
      </dgm:prSet>
      <dgm:spPr/>
    </dgm:pt>
    <dgm:pt modelId="{7105476D-D242-4946-8F44-B1B3D0C88049}" type="pres">
      <dgm:prSet presAssocID="{6ADCFADE-CBD7-4B98-985E-D6451E3D86F0}" presName="spV" presStyleCnt="0"/>
      <dgm:spPr/>
    </dgm:pt>
    <dgm:pt modelId="{756F6106-361C-4031-8E94-688A97437F74}" type="pres">
      <dgm:prSet presAssocID="{3D743082-D472-4DF7-A929-C401856C8919}" presName="linNode" presStyleCnt="0"/>
      <dgm:spPr/>
    </dgm:pt>
    <dgm:pt modelId="{C0AC9C4B-A0E3-46AE-9EFC-55B93917C664}" type="pres">
      <dgm:prSet presAssocID="{3D743082-D472-4DF7-A929-C401856C8919}" presName="parTx" presStyleLbl="revTx" presStyleIdx="3" presStyleCnt="6">
        <dgm:presLayoutVars>
          <dgm:chMax val="1"/>
          <dgm:bulletEnabled val="1"/>
        </dgm:presLayoutVars>
      </dgm:prSet>
      <dgm:spPr/>
    </dgm:pt>
    <dgm:pt modelId="{7888478D-CF66-4CA4-823D-54FB74887476}" type="pres">
      <dgm:prSet presAssocID="{3D743082-D472-4DF7-A929-C401856C8919}" presName="bracket" presStyleLbl="parChTrans1D1" presStyleIdx="3" presStyleCnt="6"/>
      <dgm:spPr/>
    </dgm:pt>
    <dgm:pt modelId="{75EC6E3F-42E2-4382-8971-668544270F2F}" type="pres">
      <dgm:prSet presAssocID="{3D743082-D472-4DF7-A929-C401856C8919}" presName="spH" presStyleCnt="0"/>
      <dgm:spPr/>
    </dgm:pt>
    <dgm:pt modelId="{8B4B212B-C2E3-4763-8339-A207EE150A59}" type="pres">
      <dgm:prSet presAssocID="{3D743082-D472-4DF7-A929-C401856C8919}" presName="desTx" presStyleLbl="node1" presStyleIdx="3" presStyleCnt="6">
        <dgm:presLayoutVars>
          <dgm:bulletEnabled val="1"/>
        </dgm:presLayoutVars>
      </dgm:prSet>
      <dgm:spPr/>
    </dgm:pt>
    <dgm:pt modelId="{6F763809-696D-4430-B10E-72C55BF6F3AB}" type="pres">
      <dgm:prSet presAssocID="{8ECDD3E4-89C2-4A4A-8B50-C1DDBA477365}" presName="spV" presStyleCnt="0"/>
      <dgm:spPr/>
    </dgm:pt>
    <dgm:pt modelId="{ED152EBB-127B-42EE-B374-A464799D7546}" type="pres">
      <dgm:prSet presAssocID="{BA22A624-2400-40F5-93E6-C64EC943EB0C}" presName="linNode" presStyleCnt="0"/>
      <dgm:spPr/>
    </dgm:pt>
    <dgm:pt modelId="{52D01A4D-71CF-4FDD-8420-7B1FCA37CEA7}" type="pres">
      <dgm:prSet presAssocID="{BA22A624-2400-40F5-93E6-C64EC943EB0C}" presName="parTx" presStyleLbl="revTx" presStyleIdx="4" presStyleCnt="6">
        <dgm:presLayoutVars>
          <dgm:chMax val="1"/>
          <dgm:bulletEnabled val="1"/>
        </dgm:presLayoutVars>
      </dgm:prSet>
      <dgm:spPr/>
    </dgm:pt>
    <dgm:pt modelId="{7030B5FC-F90B-40E6-BD7B-1AA915EACFCE}" type="pres">
      <dgm:prSet presAssocID="{BA22A624-2400-40F5-93E6-C64EC943EB0C}" presName="bracket" presStyleLbl="parChTrans1D1" presStyleIdx="4" presStyleCnt="6"/>
      <dgm:spPr/>
    </dgm:pt>
    <dgm:pt modelId="{58550526-0BC2-473B-A76E-5B39366C6F6C}" type="pres">
      <dgm:prSet presAssocID="{BA22A624-2400-40F5-93E6-C64EC943EB0C}" presName="spH" presStyleCnt="0"/>
      <dgm:spPr/>
    </dgm:pt>
    <dgm:pt modelId="{AA2128E7-0B97-4E9F-9838-D96791E2F31E}" type="pres">
      <dgm:prSet presAssocID="{BA22A624-2400-40F5-93E6-C64EC943EB0C}" presName="desTx" presStyleLbl="node1" presStyleIdx="4" presStyleCnt="6">
        <dgm:presLayoutVars>
          <dgm:bulletEnabled val="1"/>
        </dgm:presLayoutVars>
      </dgm:prSet>
      <dgm:spPr/>
    </dgm:pt>
    <dgm:pt modelId="{B3C494F8-5D88-4C91-A1EB-FCB4095EC1D7}" type="pres">
      <dgm:prSet presAssocID="{3CA2D31E-69B6-4AEE-B025-02D03A5EAEB7}" presName="spV" presStyleCnt="0"/>
      <dgm:spPr/>
    </dgm:pt>
    <dgm:pt modelId="{DD0ED8F9-FAA3-4353-8714-1A000F21E930}" type="pres">
      <dgm:prSet presAssocID="{F334A8A2-46CD-4045-A500-681A90456B33}" presName="linNode" presStyleCnt="0"/>
      <dgm:spPr/>
    </dgm:pt>
    <dgm:pt modelId="{19AB5C5B-7167-4ADE-85E0-6C135F8C6B07}" type="pres">
      <dgm:prSet presAssocID="{F334A8A2-46CD-4045-A500-681A90456B33}" presName="parTx" presStyleLbl="revTx" presStyleIdx="5" presStyleCnt="6">
        <dgm:presLayoutVars>
          <dgm:chMax val="1"/>
          <dgm:bulletEnabled val="1"/>
        </dgm:presLayoutVars>
      </dgm:prSet>
      <dgm:spPr/>
    </dgm:pt>
    <dgm:pt modelId="{736A2737-3DCD-44C9-9A3C-C5CCB3A6C3C8}" type="pres">
      <dgm:prSet presAssocID="{F334A8A2-46CD-4045-A500-681A90456B33}" presName="bracket" presStyleLbl="parChTrans1D1" presStyleIdx="5" presStyleCnt="6"/>
      <dgm:spPr/>
    </dgm:pt>
    <dgm:pt modelId="{554A4E74-1635-40AD-BDA8-83FEC69B42B3}" type="pres">
      <dgm:prSet presAssocID="{F334A8A2-46CD-4045-A500-681A90456B33}" presName="spH" presStyleCnt="0"/>
      <dgm:spPr/>
    </dgm:pt>
    <dgm:pt modelId="{4D41A98F-5EEB-4C72-879C-BF2FB9BCF9C8}" type="pres">
      <dgm:prSet presAssocID="{F334A8A2-46CD-4045-A500-681A90456B33}" presName="desTx" presStyleLbl="node1" presStyleIdx="5" presStyleCnt="6">
        <dgm:presLayoutVars>
          <dgm:bulletEnabled val="1"/>
        </dgm:presLayoutVars>
      </dgm:prSet>
      <dgm:spPr/>
    </dgm:pt>
  </dgm:ptLst>
  <dgm:cxnLst>
    <dgm:cxn modelId="{E9909701-3D3A-4A59-A4EC-4D27E1705F7B}" srcId="{F334A8A2-46CD-4045-A500-681A90456B33}" destId="{F22B10F0-86A0-445C-B72E-681D70A3ACEE}" srcOrd="2" destOrd="0" parTransId="{3FCFC164-386D-49D2-8F6F-FBCBBCB40A22}" sibTransId="{B70D662D-ACE8-4BEE-B5DF-997C35E50B6A}"/>
    <dgm:cxn modelId="{23398903-736E-4436-A12D-A5E27FEB3542}" type="presOf" srcId="{59F653CE-6828-4FBC-98D8-F655996FAB21}" destId="{2C6DF3AA-6F36-4D96-82D7-96119A667063}" srcOrd="0" destOrd="0" presId="urn:diagrams.loki3.com/BracketList"/>
    <dgm:cxn modelId="{F333520A-A658-4447-969D-ED31567D15BF}" type="presOf" srcId="{CBEEC28E-285D-44FD-B0C1-26D3D42C5DB1}" destId="{8B4B212B-C2E3-4763-8339-A207EE150A59}" srcOrd="0" destOrd="4" presId="urn:diagrams.loki3.com/BracketList"/>
    <dgm:cxn modelId="{E012460C-67DE-4C08-8302-0E10260BDB1A}" type="presOf" srcId="{384AC9C4-A842-4B49-933C-54030A78C9CC}" destId="{AA2128E7-0B97-4E9F-9838-D96791E2F31E}" srcOrd="0" destOrd="0" presId="urn:diagrams.loki3.com/BracketList"/>
    <dgm:cxn modelId="{2CF65C17-5F07-4C48-83A1-1A80BBC4ADD9}" type="presOf" srcId="{E56863FC-4E37-4F9E-9847-8DD387D3B330}" destId="{8B4B212B-C2E3-4763-8339-A207EE150A59}" srcOrd="0" destOrd="2" presId="urn:diagrams.loki3.com/BracketList"/>
    <dgm:cxn modelId="{3688FE21-0786-4E03-9585-E548B98ACB90}" type="presOf" srcId="{A92A4F7C-BADD-4D70-9AE6-774CA6D8CFBA}" destId="{650C96DA-6B58-4A9F-B1B2-CBF8315D7684}" srcOrd="0" destOrd="1" presId="urn:diagrams.loki3.com/BracketList"/>
    <dgm:cxn modelId="{5B50DE24-4C95-43A4-92BC-F0639647F3EF}" type="presOf" srcId="{AF2011F6-2574-471A-82ED-9A3C90B16F6F}" destId="{8B4B212B-C2E3-4763-8339-A207EE150A59}" srcOrd="0" destOrd="1" presId="urn:diagrams.loki3.com/BracketList"/>
    <dgm:cxn modelId="{83A24725-3D5A-432F-893B-2CC7819D7A05}" srcId="{59F653CE-6828-4FBC-98D8-F655996FAB21}" destId="{CF04706C-C1FA-4AA8-AD5A-DFD15D4E0501}" srcOrd="1" destOrd="0" parTransId="{A7E57188-BAA1-496E-A306-B9BA244BE5C0}" sibTransId="{3DAB74E3-80EA-45C7-92E4-7FA6C3DCA2F6}"/>
    <dgm:cxn modelId="{C29B7627-128F-4230-92A2-732E5ADCC0BE}" type="presOf" srcId="{86E9A15B-A8D8-475C-8CB3-049E4E707B54}" destId="{4D41A98F-5EEB-4C72-879C-BF2FB9BCF9C8}" srcOrd="0" destOrd="1" presId="urn:diagrams.loki3.com/BracketList"/>
    <dgm:cxn modelId="{6D29742A-BB4C-4B70-A161-1E55C2ACAC49}" srcId="{59F653CE-6828-4FBC-98D8-F655996FAB21}" destId="{885165EC-B38A-4891-81DA-A5D9A9929438}" srcOrd="0" destOrd="0" parTransId="{7637430E-3582-4A80-A26F-4549C752838A}" sibTransId="{1DFF4A31-9D60-437F-BD1C-8F9449987E5F}"/>
    <dgm:cxn modelId="{9219232F-F4DC-446F-8302-689A414E3ED5}" type="presOf" srcId="{CF04706C-C1FA-4AA8-AD5A-DFD15D4E0501}" destId="{A99D0C6C-966A-46F6-9188-30E63541E8D0}" srcOrd="0" destOrd="0" presId="urn:diagrams.loki3.com/BracketList"/>
    <dgm:cxn modelId="{42E43538-9AE9-434A-AD06-D1FA827DD914}" type="presOf" srcId="{B800C6E9-4462-4941-AFC8-E70ABB0596CC}" destId="{650C96DA-6B58-4A9F-B1B2-CBF8315D7684}" srcOrd="0" destOrd="0" presId="urn:diagrams.loki3.com/BracketList"/>
    <dgm:cxn modelId="{DBC9EC3E-639D-4A39-813D-065DECA0D491}" type="presOf" srcId="{F3A95CD0-2853-4E36-A3B9-D4AF957B8002}" destId="{81DE2780-A1CF-45B7-A092-60FC8C260286}" srcOrd="0" destOrd="0" presId="urn:diagrams.loki3.com/BracketList"/>
    <dgm:cxn modelId="{74F88C3F-70E2-4C11-983C-D550B6F11D86}" type="presOf" srcId="{69638F8F-92A5-4C17-AE78-5700F1A2B090}" destId="{8B4B212B-C2E3-4763-8339-A207EE150A59}" srcOrd="0" destOrd="0" presId="urn:diagrams.loki3.com/BracketList"/>
    <dgm:cxn modelId="{67D9945E-BB88-4005-AF26-81619C950F0C}" srcId="{59F653CE-6828-4FBC-98D8-F655996FAB21}" destId="{BA22A624-2400-40F5-93E6-C64EC943EB0C}" srcOrd="4" destOrd="0" parTransId="{0DADCA09-3437-4485-848B-7C05BE0C4B9F}" sibTransId="{3CA2D31E-69B6-4AEE-B025-02D03A5EAEB7}"/>
    <dgm:cxn modelId="{FA440441-61C1-46C7-BFF0-08E5318420A9}" type="presOf" srcId="{A6B1645D-50FD-4B90-8660-FC84E73BE8AB}" destId="{8B4B212B-C2E3-4763-8339-A207EE150A59}" srcOrd="0" destOrd="3" presId="urn:diagrams.loki3.com/BracketList"/>
    <dgm:cxn modelId="{A8934F44-6C7A-44ED-A786-EFFA9F2B9A2A}" srcId="{3D743082-D472-4DF7-A929-C401856C8919}" destId="{AF2011F6-2574-471A-82ED-9A3C90B16F6F}" srcOrd="1" destOrd="0" parTransId="{3115AC7C-40C9-4137-9B93-F20481D2FB84}" sibTransId="{541009CD-D0C2-40E1-A903-D922C18D222D}"/>
    <dgm:cxn modelId="{3FB1C766-2760-4572-A77F-B174787A973F}" srcId="{F334A8A2-46CD-4045-A500-681A90456B33}" destId="{86E9A15B-A8D8-475C-8CB3-049E4E707B54}" srcOrd="1" destOrd="0" parTransId="{72E0DDC8-CEAA-4094-95A5-32075A87B5D6}" sibTransId="{B07BACBE-7753-46D1-B42E-2F915F2A2C98}"/>
    <dgm:cxn modelId="{408EC847-2D0A-4B19-99BD-4E68DB80EC2A}" type="presOf" srcId="{C7787DBF-BA0E-492A-B95D-5611A0B2835F}" destId="{D7E1C243-7FC4-4734-AE72-1D0585E51D8E}" srcOrd="0" destOrd="1" presId="urn:diagrams.loki3.com/BracketList"/>
    <dgm:cxn modelId="{229E4F69-8C28-4962-9FAD-42B07E5F283C}" type="presOf" srcId="{89C79F41-F0AA-45A5-8C81-C79875EC29A4}" destId="{D7E1C243-7FC4-4734-AE72-1D0585E51D8E}" srcOrd="0" destOrd="0" presId="urn:diagrams.loki3.com/BracketList"/>
    <dgm:cxn modelId="{46025E70-5753-4E6B-AE06-7DD9923E9B42}" srcId="{F334A8A2-46CD-4045-A500-681A90456B33}" destId="{6AE87049-942A-4D37-9562-B3E76C1D830F}" srcOrd="0" destOrd="0" parTransId="{B9CE0A9A-3DBC-4DED-94FF-1AB072F9C78F}" sibTransId="{CCE06149-6C56-4817-95CA-BCC108A96D76}"/>
    <dgm:cxn modelId="{04842274-556D-4553-9AA1-8F9DE465035B}" type="presOf" srcId="{6AE87049-942A-4D37-9562-B3E76C1D830F}" destId="{4D41A98F-5EEB-4C72-879C-BF2FB9BCF9C8}" srcOrd="0" destOrd="0" presId="urn:diagrams.loki3.com/BracketList"/>
    <dgm:cxn modelId="{51E3E658-3325-43F7-A840-10462747F9B2}" type="presOf" srcId="{236F3320-31B7-4CF7-8CF3-91FDCEF17484}" destId="{AA2128E7-0B97-4E9F-9838-D96791E2F31E}" srcOrd="0" destOrd="1" presId="urn:diagrams.loki3.com/BracketList"/>
    <dgm:cxn modelId="{6742E059-6B5D-4625-AE88-A3EE59092415}" srcId="{CF04706C-C1FA-4AA8-AD5A-DFD15D4E0501}" destId="{A92A4F7C-BADD-4D70-9AE6-774CA6D8CFBA}" srcOrd="1" destOrd="0" parTransId="{09C7277C-AE01-4014-BC3E-ABC473B20771}" sibTransId="{AA2B9F74-588F-4371-A0D9-252EEBD83FD3}"/>
    <dgm:cxn modelId="{B546A17E-3211-4730-B9CA-5217F20B9147}" type="presOf" srcId="{B6EDE51C-8F80-4023-9260-F430217E1DC2}" destId="{81DE2780-A1CF-45B7-A092-60FC8C260286}" srcOrd="0" destOrd="1" presId="urn:diagrams.loki3.com/BracketList"/>
    <dgm:cxn modelId="{9FA56689-DDCA-43F4-9263-815B6F582004}" srcId="{3D743082-D472-4DF7-A929-C401856C8919}" destId="{E56863FC-4E37-4F9E-9847-8DD387D3B330}" srcOrd="2" destOrd="0" parTransId="{4D15EB71-7DE4-4595-AEC2-E21DEA648815}" sibTransId="{A2FBC08E-5805-4941-9370-B01A207281F0}"/>
    <dgm:cxn modelId="{10C3298D-A08B-4082-A0B2-1DA54D88B2D8}" srcId="{59F653CE-6828-4FBC-98D8-F655996FAB21}" destId="{3D743082-D472-4DF7-A929-C401856C8919}" srcOrd="3" destOrd="0" parTransId="{1247ED35-C89B-4653-85F7-0AC41E9D044D}" sibTransId="{8ECDD3E4-89C2-4A4A-8B50-C1DDBA477365}"/>
    <dgm:cxn modelId="{6588279A-3614-4931-A16E-D418CD630333}" srcId="{885165EC-B38A-4891-81DA-A5D9A9929438}" destId="{B6EDE51C-8F80-4023-9260-F430217E1DC2}" srcOrd="1" destOrd="0" parTransId="{1943F458-5BD7-4BE7-8A44-B2AE50DF218C}" sibTransId="{F50B9059-488E-4F3A-A95E-7AC7746634BF}"/>
    <dgm:cxn modelId="{C25A02A0-66E5-4863-B106-A36FCEA4553A}" srcId="{3D743082-D472-4DF7-A929-C401856C8919}" destId="{CBEEC28E-285D-44FD-B0C1-26D3D42C5DB1}" srcOrd="4" destOrd="0" parTransId="{9287D9C8-0AA9-4321-B748-C07FC219A8DD}" sibTransId="{291ACA1A-077E-4E0C-BA7A-C445E4CE56D9}"/>
    <dgm:cxn modelId="{4E6A5EA3-A243-4EB1-A687-E44A16D9228E}" srcId="{59F653CE-6828-4FBC-98D8-F655996FAB21}" destId="{F334A8A2-46CD-4045-A500-681A90456B33}" srcOrd="5" destOrd="0" parTransId="{520C6A10-B7B7-466B-8082-FCBBBCEC04BF}" sibTransId="{8B92B80F-B120-45C9-8331-F26CC08FBC00}"/>
    <dgm:cxn modelId="{19D2BBA4-A174-4C97-95E9-D76F23AD35ED}" srcId="{4F13664C-D476-4E43-863A-43F0EFE83264}" destId="{89C79F41-F0AA-45A5-8C81-C79875EC29A4}" srcOrd="0" destOrd="0" parTransId="{F2DBFFDA-F114-43C3-BB81-BCE2C69336B6}" sibTransId="{8A89A849-46F8-4C22-B9B2-602E9FCC515F}"/>
    <dgm:cxn modelId="{C884B6A8-E1CF-4541-9281-B76DF8B09589}" srcId="{3D743082-D472-4DF7-A929-C401856C8919}" destId="{A6B1645D-50FD-4B90-8660-FC84E73BE8AB}" srcOrd="3" destOrd="0" parTransId="{F221CEAE-480E-45AC-8549-60E25474A293}" sibTransId="{57C50E1C-F5A0-4FC0-AAFC-CDA5C5706900}"/>
    <dgm:cxn modelId="{230DC0B1-E269-486F-9C0D-D943E8EA4E44}" srcId="{59F653CE-6828-4FBC-98D8-F655996FAB21}" destId="{4F13664C-D476-4E43-863A-43F0EFE83264}" srcOrd="2" destOrd="0" parTransId="{2D5F1E68-1137-4D44-87F2-AA0FA628649D}" sibTransId="{6ADCFADE-CBD7-4B98-985E-D6451E3D86F0}"/>
    <dgm:cxn modelId="{D3D6B9B3-C1F9-4818-9F39-0D0023F8889F}" srcId="{BA22A624-2400-40F5-93E6-C64EC943EB0C}" destId="{3E4A5B98-AA95-436B-AE7B-DBA7735BFB54}" srcOrd="2" destOrd="0" parTransId="{D0F22B4D-1B8A-4F48-A1B4-A4927654E611}" sibTransId="{5366086D-ADEA-490E-A79B-8B362749DBD6}"/>
    <dgm:cxn modelId="{569622B5-5B07-40F1-BE68-76F5B479773E}" type="presOf" srcId="{4F13664C-D476-4E43-863A-43F0EFE83264}" destId="{AA18F93C-7815-47A8-884E-198B57ADB7FB}" srcOrd="0" destOrd="0" presId="urn:diagrams.loki3.com/BracketList"/>
    <dgm:cxn modelId="{96AC41C8-D55A-4F39-9930-B2B319797D7D}" type="presOf" srcId="{885165EC-B38A-4891-81DA-A5D9A9929438}" destId="{DB181649-8ED5-4279-8F4C-AE9884728D4A}" srcOrd="0" destOrd="0" presId="urn:diagrams.loki3.com/BracketList"/>
    <dgm:cxn modelId="{B97F58D0-1355-4716-84D9-014C55F335E8}" srcId="{CF04706C-C1FA-4AA8-AD5A-DFD15D4E0501}" destId="{B800C6E9-4462-4941-AFC8-E70ABB0596CC}" srcOrd="0" destOrd="0" parTransId="{9AF2FDC7-665E-430B-A68B-27FE762C92B4}" sibTransId="{43497E8F-4A93-4B50-9190-9752778E3B30}"/>
    <dgm:cxn modelId="{5ABE22D2-D009-42D5-9CF6-92B1B0DE682F}" srcId="{4F13664C-D476-4E43-863A-43F0EFE83264}" destId="{C7787DBF-BA0E-492A-B95D-5611A0B2835F}" srcOrd="1" destOrd="0" parTransId="{EE893E74-F27B-4F87-97DE-FB3D5590AAFE}" sibTransId="{DCD1ECE3-BB0E-4040-9312-EB347DC49553}"/>
    <dgm:cxn modelId="{66A125D8-5458-4C7B-91BA-A0AADD47D666}" srcId="{885165EC-B38A-4891-81DA-A5D9A9929438}" destId="{F3A95CD0-2853-4E36-A3B9-D4AF957B8002}" srcOrd="0" destOrd="0" parTransId="{4E2E1A73-B9FE-40CB-B126-F902FBBA2203}" sibTransId="{C06321DD-FF6C-4A43-8BD4-6DAEA5845C79}"/>
    <dgm:cxn modelId="{B255C1E1-4AF2-4959-BB46-0CC36A942AB8}" type="presOf" srcId="{F334A8A2-46CD-4045-A500-681A90456B33}" destId="{19AB5C5B-7167-4ADE-85E0-6C135F8C6B07}" srcOrd="0" destOrd="0" presId="urn:diagrams.loki3.com/BracketList"/>
    <dgm:cxn modelId="{BBCB5FE2-2704-42B6-8448-E5F5E1F7332E}" type="presOf" srcId="{BA22A624-2400-40F5-93E6-C64EC943EB0C}" destId="{52D01A4D-71CF-4FDD-8420-7B1FCA37CEA7}" srcOrd="0" destOrd="0" presId="urn:diagrams.loki3.com/BracketList"/>
    <dgm:cxn modelId="{B425EDE3-F5CE-475F-B4DA-996D883598DC}" type="presOf" srcId="{F22B10F0-86A0-445C-B72E-681D70A3ACEE}" destId="{4D41A98F-5EEB-4C72-879C-BF2FB9BCF9C8}" srcOrd="0" destOrd="2" presId="urn:diagrams.loki3.com/BracketList"/>
    <dgm:cxn modelId="{CF49A4E6-3940-4488-9950-437A7E53C934}" srcId="{3D743082-D472-4DF7-A929-C401856C8919}" destId="{69638F8F-92A5-4C17-AE78-5700F1A2B090}" srcOrd="0" destOrd="0" parTransId="{30E51789-BD59-4D42-A282-B61B1A93B6AB}" sibTransId="{59C2AC46-76C9-4821-8C0B-F05B7793FAAF}"/>
    <dgm:cxn modelId="{B1C86BEC-7BEC-43AF-92D5-C3F63386924E}" type="presOf" srcId="{3E4A5B98-AA95-436B-AE7B-DBA7735BFB54}" destId="{AA2128E7-0B97-4E9F-9838-D96791E2F31E}" srcOrd="0" destOrd="2" presId="urn:diagrams.loki3.com/BracketList"/>
    <dgm:cxn modelId="{BD47DFEC-B265-4E79-AED3-5CB60BE7361E}" type="presOf" srcId="{3D743082-D472-4DF7-A929-C401856C8919}" destId="{C0AC9C4B-A0E3-46AE-9EFC-55B93917C664}" srcOrd="0" destOrd="0" presId="urn:diagrams.loki3.com/BracketList"/>
    <dgm:cxn modelId="{0A6C20F0-07E4-41E2-A70F-BC899604CD57}" srcId="{BA22A624-2400-40F5-93E6-C64EC943EB0C}" destId="{384AC9C4-A842-4B49-933C-54030A78C9CC}" srcOrd="0" destOrd="0" parTransId="{797A4364-B84C-4B66-9D97-40BA6EBB1FC7}" sibTransId="{27899A07-7B05-4431-AC1E-0DB64BA24001}"/>
    <dgm:cxn modelId="{E4681CF1-E6C2-4B1B-909F-53FB70E33D5D}" srcId="{BA22A624-2400-40F5-93E6-C64EC943EB0C}" destId="{236F3320-31B7-4CF7-8CF3-91FDCEF17484}" srcOrd="1" destOrd="0" parTransId="{59E03962-DEEE-4A7E-B260-E8D422565069}" sibTransId="{3393F1CB-4F1F-49C1-9273-118E193630B4}"/>
    <dgm:cxn modelId="{2280BD06-6594-41AD-AF5E-E4A9A5D390E2}" type="presParOf" srcId="{2C6DF3AA-6F36-4D96-82D7-96119A667063}" destId="{27E8CFAD-F0BE-417D-9EDF-EDB235C8A02F}" srcOrd="0" destOrd="0" presId="urn:diagrams.loki3.com/BracketList"/>
    <dgm:cxn modelId="{C36DE8FD-D8B7-440D-BB06-971186FCE70D}" type="presParOf" srcId="{27E8CFAD-F0BE-417D-9EDF-EDB235C8A02F}" destId="{DB181649-8ED5-4279-8F4C-AE9884728D4A}" srcOrd="0" destOrd="0" presId="urn:diagrams.loki3.com/BracketList"/>
    <dgm:cxn modelId="{33CE20A2-D8E3-472C-AE22-6DA1F792D288}" type="presParOf" srcId="{27E8CFAD-F0BE-417D-9EDF-EDB235C8A02F}" destId="{B1C5039C-2688-4624-8B3A-CE8B6C77F851}" srcOrd="1" destOrd="0" presId="urn:diagrams.loki3.com/BracketList"/>
    <dgm:cxn modelId="{21463A38-96F9-4943-B05A-99492347FC59}" type="presParOf" srcId="{27E8CFAD-F0BE-417D-9EDF-EDB235C8A02F}" destId="{8EC54934-F87A-4C76-92F1-04B6ED893246}" srcOrd="2" destOrd="0" presId="urn:diagrams.loki3.com/BracketList"/>
    <dgm:cxn modelId="{C4AEF34E-B653-46F7-9A16-C744AA66AB5E}" type="presParOf" srcId="{27E8CFAD-F0BE-417D-9EDF-EDB235C8A02F}" destId="{81DE2780-A1CF-45B7-A092-60FC8C260286}" srcOrd="3" destOrd="0" presId="urn:diagrams.loki3.com/BracketList"/>
    <dgm:cxn modelId="{C23E1B73-16FF-418D-9198-89A674998F57}" type="presParOf" srcId="{2C6DF3AA-6F36-4D96-82D7-96119A667063}" destId="{C5D4B48E-6863-4262-A9CE-081BBF8D34B4}" srcOrd="1" destOrd="0" presId="urn:diagrams.loki3.com/BracketList"/>
    <dgm:cxn modelId="{0A025720-0047-497B-8778-954FB8D4DBA1}" type="presParOf" srcId="{2C6DF3AA-6F36-4D96-82D7-96119A667063}" destId="{1C991BF2-10D9-4373-9324-D088DF2A2678}" srcOrd="2" destOrd="0" presId="urn:diagrams.loki3.com/BracketList"/>
    <dgm:cxn modelId="{2EF98B32-A490-4F3E-9794-BF01A4434B65}" type="presParOf" srcId="{1C991BF2-10D9-4373-9324-D088DF2A2678}" destId="{A99D0C6C-966A-46F6-9188-30E63541E8D0}" srcOrd="0" destOrd="0" presId="urn:diagrams.loki3.com/BracketList"/>
    <dgm:cxn modelId="{F998BCBD-D08F-4744-9528-7F004C4C8CB6}" type="presParOf" srcId="{1C991BF2-10D9-4373-9324-D088DF2A2678}" destId="{AC217C57-8B21-4188-9B5D-39EF9DA6482A}" srcOrd="1" destOrd="0" presId="urn:diagrams.loki3.com/BracketList"/>
    <dgm:cxn modelId="{77C55485-4954-4471-9B1C-493B3DAA213B}" type="presParOf" srcId="{1C991BF2-10D9-4373-9324-D088DF2A2678}" destId="{057C08FD-358F-4799-B91B-766D20DC1FFF}" srcOrd="2" destOrd="0" presId="urn:diagrams.loki3.com/BracketList"/>
    <dgm:cxn modelId="{D0C2BD37-2AB7-4176-8AD5-A0E29F9960CF}" type="presParOf" srcId="{1C991BF2-10D9-4373-9324-D088DF2A2678}" destId="{650C96DA-6B58-4A9F-B1B2-CBF8315D7684}" srcOrd="3" destOrd="0" presId="urn:diagrams.loki3.com/BracketList"/>
    <dgm:cxn modelId="{C4D3F773-A53F-4A38-BDF7-C29A6F9B20A9}" type="presParOf" srcId="{2C6DF3AA-6F36-4D96-82D7-96119A667063}" destId="{6EEC9A43-BCAE-4C40-A936-FB6F3A3C4DE5}" srcOrd="3" destOrd="0" presId="urn:diagrams.loki3.com/BracketList"/>
    <dgm:cxn modelId="{453B22F6-E6CE-4600-9749-3CF12561679B}" type="presParOf" srcId="{2C6DF3AA-6F36-4D96-82D7-96119A667063}" destId="{704341D9-5469-446E-BD41-F493635673BB}" srcOrd="4" destOrd="0" presId="urn:diagrams.loki3.com/BracketList"/>
    <dgm:cxn modelId="{0FEB4FEF-CC61-4EAB-94DB-19C5D60CF6B5}" type="presParOf" srcId="{704341D9-5469-446E-BD41-F493635673BB}" destId="{AA18F93C-7815-47A8-884E-198B57ADB7FB}" srcOrd="0" destOrd="0" presId="urn:diagrams.loki3.com/BracketList"/>
    <dgm:cxn modelId="{82A042F7-C904-452F-BDDC-471BF7A17496}" type="presParOf" srcId="{704341D9-5469-446E-BD41-F493635673BB}" destId="{8F6F58F3-A98B-46A8-9C14-78F923DA3BDB}" srcOrd="1" destOrd="0" presId="urn:diagrams.loki3.com/BracketList"/>
    <dgm:cxn modelId="{909DB038-16DF-4C8C-87F2-FBAA8367A825}" type="presParOf" srcId="{704341D9-5469-446E-BD41-F493635673BB}" destId="{5E359083-0276-4534-9591-F521FFADDB9D}" srcOrd="2" destOrd="0" presId="urn:diagrams.loki3.com/BracketList"/>
    <dgm:cxn modelId="{3D029F72-82F0-4167-864E-38893D63F8D8}" type="presParOf" srcId="{704341D9-5469-446E-BD41-F493635673BB}" destId="{D7E1C243-7FC4-4734-AE72-1D0585E51D8E}" srcOrd="3" destOrd="0" presId="urn:diagrams.loki3.com/BracketList"/>
    <dgm:cxn modelId="{17931A27-09BE-4090-88BD-1064C602F7EC}" type="presParOf" srcId="{2C6DF3AA-6F36-4D96-82D7-96119A667063}" destId="{7105476D-D242-4946-8F44-B1B3D0C88049}" srcOrd="5" destOrd="0" presId="urn:diagrams.loki3.com/BracketList"/>
    <dgm:cxn modelId="{2D3B30C6-7CE7-4238-887D-F0146420945B}" type="presParOf" srcId="{2C6DF3AA-6F36-4D96-82D7-96119A667063}" destId="{756F6106-361C-4031-8E94-688A97437F74}" srcOrd="6" destOrd="0" presId="urn:diagrams.loki3.com/BracketList"/>
    <dgm:cxn modelId="{1DBB0EF9-5602-4026-829D-1F3EE63E9FFD}" type="presParOf" srcId="{756F6106-361C-4031-8E94-688A97437F74}" destId="{C0AC9C4B-A0E3-46AE-9EFC-55B93917C664}" srcOrd="0" destOrd="0" presId="urn:diagrams.loki3.com/BracketList"/>
    <dgm:cxn modelId="{C747B9D5-6535-4AE6-AEB8-548ED06A0E22}" type="presParOf" srcId="{756F6106-361C-4031-8E94-688A97437F74}" destId="{7888478D-CF66-4CA4-823D-54FB74887476}" srcOrd="1" destOrd="0" presId="urn:diagrams.loki3.com/BracketList"/>
    <dgm:cxn modelId="{009BC8F4-1A53-4EB6-BC09-92561C15CBFC}" type="presParOf" srcId="{756F6106-361C-4031-8E94-688A97437F74}" destId="{75EC6E3F-42E2-4382-8971-668544270F2F}" srcOrd="2" destOrd="0" presId="urn:diagrams.loki3.com/BracketList"/>
    <dgm:cxn modelId="{5AD769EC-B665-42B8-80E5-FCC603460847}" type="presParOf" srcId="{756F6106-361C-4031-8E94-688A97437F74}" destId="{8B4B212B-C2E3-4763-8339-A207EE150A59}" srcOrd="3" destOrd="0" presId="urn:diagrams.loki3.com/BracketList"/>
    <dgm:cxn modelId="{9998CA86-ED04-4E03-9707-C165CC8E833D}" type="presParOf" srcId="{2C6DF3AA-6F36-4D96-82D7-96119A667063}" destId="{6F763809-696D-4430-B10E-72C55BF6F3AB}" srcOrd="7" destOrd="0" presId="urn:diagrams.loki3.com/BracketList"/>
    <dgm:cxn modelId="{5008C933-F04F-4036-B663-41F0C11E3A3E}" type="presParOf" srcId="{2C6DF3AA-6F36-4D96-82D7-96119A667063}" destId="{ED152EBB-127B-42EE-B374-A464799D7546}" srcOrd="8" destOrd="0" presId="urn:diagrams.loki3.com/BracketList"/>
    <dgm:cxn modelId="{A91EC7E8-FDA3-45FE-A1BC-C30D2AB79E4F}" type="presParOf" srcId="{ED152EBB-127B-42EE-B374-A464799D7546}" destId="{52D01A4D-71CF-4FDD-8420-7B1FCA37CEA7}" srcOrd="0" destOrd="0" presId="urn:diagrams.loki3.com/BracketList"/>
    <dgm:cxn modelId="{55C0ABAB-973C-4933-854D-588EA6DBDB7F}" type="presParOf" srcId="{ED152EBB-127B-42EE-B374-A464799D7546}" destId="{7030B5FC-F90B-40E6-BD7B-1AA915EACFCE}" srcOrd="1" destOrd="0" presId="urn:diagrams.loki3.com/BracketList"/>
    <dgm:cxn modelId="{93B8B550-F944-4C71-8DD0-4DB2A61447DA}" type="presParOf" srcId="{ED152EBB-127B-42EE-B374-A464799D7546}" destId="{58550526-0BC2-473B-A76E-5B39366C6F6C}" srcOrd="2" destOrd="0" presId="urn:diagrams.loki3.com/BracketList"/>
    <dgm:cxn modelId="{19928A6A-DABB-4729-B6FC-D0795253494E}" type="presParOf" srcId="{ED152EBB-127B-42EE-B374-A464799D7546}" destId="{AA2128E7-0B97-4E9F-9838-D96791E2F31E}" srcOrd="3" destOrd="0" presId="urn:diagrams.loki3.com/BracketList"/>
    <dgm:cxn modelId="{22452B25-0130-4F0E-8EB6-B7E788475F9B}" type="presParOf" srcId="{2C6DF3AA-6F36-4D96-82D7-96119A667063}" destId="{B3C494F8-5D88-4C91-A1EB-FCB4095EC1D7}" srcOrd="9" destOrd="0" presId="urn:diagrams.loki3.com/BracketList"/>
    <dgm:cxn modelId="{A38F9212-8B22-42B3-9D3A-881AFAE18FF9}" type="presParOf" srcId="{2C6DF3AA-6F36-4D96-82D7-96119A667063}" destId="{DD0ED8F9-FAA3-4353-8714-1A000F21E930}" srcOrd="10" destOrd="0" presId="urn:diagrams.loki3.com/BracketList"/>
    <dgm:cxn modelId="{DAFE0F9C-B6AD-4211-84B4-2EDAA2980844}" type="presParOf" srcId="{DD0ED8F9-FAA3-4353-8714-1A000F21E930}" destId="{19AB5C5B-7167-4ADE-85E0-6C135F8C6B07}" srcOrd="0" destOrd="0" presId="urn:diagrams.loki3.com/BracketList"/>
    <dgm:cxn modelId="{62969FB1-3365-41F5-9903-80F1A45C21C4}" type="presParOf" srcId="{DD0ED8F9-FAA3-4353-8714-1A000F21E930}" destId="{736A2737-3DCD-44C9-9A3C-C5CCB3A6C3C8}" srcOrd="1" destOrd="0" presId="urn:diagrams.loki3.com/BracketList"/>
    <dgm:cxn modelId="{1E34C80C-F051-42EA-A512-C9648935969E}" type="presParOf" srcId="{DD0ED8F9-FAA3-4353-8714-1A000F21E930}" destId="{554A4E74-1635-40AD-BDA8-83FEC69B42B3}" srcOrd="2" destOrd="0" presId="urn:diagrams.loki3.com/BracketList"/>
    <dgm:cxn modelId="{4CFA917D-87E8-407D-B15E-A1B768C51700}" type="presParOf" srcId="{DD0ED8F9-FAA3-4353-8714-1A000F21E930}" destId="{4D41A98F-5EEB-4C72-879C-BF2FB9BCF9C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4D0B0-CDEE-44FF-B648-6B1EAB8192D6}">
      <dsp:nvSpPr>
        <dsp:cNvPr id="0" name=""/>
        <dsp:cNvSpPr/>
      </dsp:nvSpPr>
      <dsp:spPr>
        <a:xfrm>
          <a:off x="1415" y="1758260"/>
          <a:ext cx="3313180" cy="1656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500" kern="1200" dirty="0"/>
            <a:t>Preview </a:t>
          </a:r>
        </a:p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3500" kern="1200" dirty="0"/>
            <a:t>Feature</a:t>
          </a:r>
        </a:p>
      </dsp:txBody>
      <dsp:txXfrm>
        <a:off x="49935" y="1806780"/>
        <a:ext cx="3216140" cy="1559550"/>
      </dsp:txXfrm>
    </dsp:sp>
    <dsp:sp modelId="{784589AB-FCC6-4B2D-B044-74CF0C9E1C4D}">
      <dsp:nvSpPr>
        <dsp:cNvPr id="0" name=""/>
        <dsp:cNvSpPr/>
      </dsp:nvSpPr>
      <dsp:spPr>
        <a:xfrm>
          <a:off x="4142892" y="1758260"/>
          <a:ext cx="3313180" cy="1656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I’m definitely not a replication expert!</a:t>
          </a:r>
          <a:endParaRPr lang="en-US" sz="3500" kern="1200" dirty="0"/>
        </a:p>
      </dsp:txBody>
      <dsp:txXfrm>
        <a:off x="4191412" y="1806780"/>
        <a:ext cx="3216140" cy="1559550"/>
      </dsp:txXfrm>
    </dsp:sp>
    <dsp:sp modelId="{A542163C-5809-48F9-9B2C-0D3C8EAB6A60}">
      <dsp:nvSpPr>
        <dsp:cNvPr id="0" name=""/>
        <dsp:cNvSpPr/>
      </dsp:nvSpPr>
      <dsp:spPr>
        <a:xfrm>
          <a:off x="8284368" y="1758260"/>
          <a:ext cx="3313180" cy="16565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This is not a Replication best practice session</a:t>
          </a:r>
        </a:p>
      </dsp:txBody>
      <dsp:txXfrm>
        <a:off x="8332888" y="1806780"/>
        <a:ext cx="3216140" cy="1559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81649-8ED5-4279-8F4C-AE9884728D4A}">
      <dsp:nvSpPr>
        <dsp:cNvPr id="0" name=""/>
        <dsp:cNvSpPr/>
      </dsp:nvSpPr>
      <dsp:spPr>
        <a:xfrm>
          <a:off x="3362" y="255960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Distribution</a:t>
          </a:r>
        </a:p>
      </dsp:txBody>
      <dsp:txXfrm>
        <a:off x="3362" y="255960"/>
        <a:ext cx="1719927" cy="297000"/>
      </dsp:txXfrm>
    </dsp:sp>
    <dsp:sp modelId="{B1C5039C-2688-4624-8B3A-CE8B6C77F851}">
      <dsp:nvSpPr>
        <dsp:cNvPr id="0" name=""/>
        <dsp:cNvSpPr/>
      </dsp:nvSpPr>
      <dsp:spPr>
        <a:xfrm>
          <a:off x="1723289" y="116742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2780-A1CF-45B7-A092-60FC8C260286}">
      <dsp:nvSpPr>
        <dsp:cNvPr id="0" name=""/>
        <dsp:cNvSpPr/>
      </dsp:nvSpPr>
      <dsp:spPr>
        <a:xfrm>
          <a:off x="2204869" y="116742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DbaReplDistributor</a:t>
          </a:r>
          <a:endParaRPr lang="en-GB" sz="1500" kern="1200" dirty="0"/>
        </a:p>
      </dsp:txBody>
      <dsp:txXfrm>
        <a:off x="2204869" y="116742"/>
        <a:ext cx="4678202" cy="575437"/>
      </dsp:txXfrm>
    </dsp:sp>
    <dsp:sp modelId="{A99D0C6C-966A-46F6-9188-30E63541E8D0}">
      <dsp:nvSpPr>
        <dsp:cNvPr id="0" name=""/>
        <dsp:cNvSpPr/>
      </dsp:nvSpPr>
      <dsp:spPr>
        <a:xfrm>
          <a:off x="3362" y="885398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Publishing</a:t>
          </a:r>
        </a:p>
      </dsp:txBody>
      <dsp:txXfrm>
        <a:off x="3362" y="885398"/>
        <a:ext cx="1719927" cy="297000"/>
      </dsp:txXfrm>
    </dsp:sp>
    <dsp:sp modelId="{AC217C57-8B21-4188-9B5D-39EF9DA6482A}">
      <dsp:nvSpPr>
        <dsp:cNvPr id="0" name=""/>
        <dsp:cNvSpPr/>
      </dsp:nvSpPr>
      <dsp:spPr>
        <a:xfrm>
          <a:off x="1723289" y="746179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0C96DA-6B58-4A9F-B1B2-CBF8315D7684}">
      <dsp:nvSpPr>
        <dsp:cNvPr id="0" name=""/>
        <dsp:cNvSpPr/>
      </dsp:nvSpPr>
      <dsp:spPr>
        <a:xfrm>
          <a:off x="2204869" y="746179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Enable-</a:t>
          </a:r>
          <a:r>
            <a:rPr lang="en-GB" sz="1500" kern="1200" dirty="0" err="1"/>
            <a:t>DbaReplPublishing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Disable-</a:t>
          </a:r>
          <a:r>
            <a:rPr lang="en-GB" sz="1500" kern="1200" dirty="0" err="1"/>
            <a:t>DbaReplPublishing</a:t>
          </a:r>
          <a:endParaRPr lang="en-GB" sz="1500" kern="1200" dirty="0"/>
        </a:p>
      </dsp:txBody>
      <dsp:txXfrm>
        <a:off x="2204869" y="746179"/>
        <a:ext cx="4678202" cy="575437"/>
      </dsp:txXfrm>
    </dsp:sp>
    <dsp:sp modelId="{AA18F93C-7815-47A8-884E-198B57ADB7FB}">
      <dsp:nvSpPr>
        <dsp:cNvPr id="0" name=""/>
        <dsp:cNvSpPr/>
      </dsp:nvSpPr>
      <dsp:spPr>
        <a:xfrm>
          <a:off x="3362" y="1514835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Publications</a:t>
          </a:r>
        </a:p>
      </dsp:txBody>
      <dsp:txXfrm>
        <a:off x="3362" y="1514835"/>
        <a:ext cx="1719927" cy="297000"/>
      </dsp:txXfrm>
    </dsp:sp>
    <dsp:sp modelId="{8F6F58F3-A98B-46A8-9C14-78F923DA3BDB}">
      <dsp:nvSpPr>
        <dsp:cNvPr id="0" name=""/>
        <dsp:cNvSpPr/>
      </dsp:nvSpPr>
      <dsp:spPr>
        <a:xfrm>
          <a:off x="1723289" y="1375617"/>
          <a:ext cx="343985" cy="575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1C243-7FC4-4734-AE72-1D0585E51D8E}">
      <dsp:nvSpPr>
        <dsp:cNvPr id="0" name=""/>
        <dsp:cNvSpPr/>
      </dsp:nvSpPr>
      <dsp:spPr>
        <a:xfrm>
          <a:off x="2204869" y="1375617"/>
          <a:ext cx="4678202" cy="575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DbaReplPublication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Remove-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1375617"/>
        <a:ext cx="4678202" cy="575437"/>
      </dsp:txXfrm>
    </dsp:sp>
    <dsp:sp modelId="{C0AC9C4B-A0E3-46AE-9EFC-55B93917C664}">
      <dsp:nvSpPr>
        <dsp:cNvPr id="0" name=""/>
        <dsp:cNvSpPr/>
      </dsp:nvSpPr>
      <dsp:spPr>
        <a:xfrm>
          <a:off x="3362" y="2524804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Articles</a:t>
          </a:r>
        </a:p>
      </dsp:txBody>
      <dsp:txXfrm>
        <a:off x="3362" y="2524804"/>
        <a:ext cx="1719927" cy="297000"/>
      </dsp:txXfrm>
    </dsp:sp>
    <dsp:sp modelId="{7888478D-CF66-4CA4-823D-54FB74887476}">
      <dsp:nvSpPr>
        <dsp:cNvPr id="0" name=""/>
        <dsp:cNvSpPr/>
      </dsp:nvSpPr>
      <dsp:spPr>
        <a:xfrm>
          <a:off x="1723289" y="2005054"/>
          <a:ext cx="343985" cy="13365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12B-C2E3-4763-8339-A207EE150A59}">
      <dsp:nvSpPr>
        <dsp:cNvPr id="0" name=""/>
        <dsp:cNvSpPr/>
      </dsp:nvSpPr>
      <dsp:spPr>
        <a:xfrm>
          <a:off x="2204869" y="2005054"/>
          <a:ext cx="4678202" cy="13365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Get-DbaReplArticleColumn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Add-</a:t>
          </a:r>
          <a:r>
            <a:rPr lang="en-GB" sz="1500" kern="1200" dirty="0" err="1"/>
            <a:t>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Remove-DbaReplArticle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New-</a:t>
          </a:r>
          <a:r>
            <a:rPr lang="en-GB" sz="1500" kern="1200" dirty="0" err="1"/>
            <a:t>DbaReplCreationScriptOptions</a:t>
          </a:r>
          <a:endParaRPr lang="en-GB" sz="1500" kern="1200" dirty="0"/>
        </a:p>
      </dsp:txBody>
      <dsp:txXfrm>
        <a:off x="2204869" y="2005054"/>
        <a:ext cx="4678202" cy="1336500"/>
      </dsp:txXfrm>
    </dsp:sp>
    <dsp:sp modelId="{52D01A4D-71CF-4FDD-8420-7B1FCA37CEA7}">
      <dsp:nvSpPr>
        <dsp:cNvPr id="0" name=""/>
        <dsp:cNvSpPr/>
      </dsp:nvSpPr>
      <dsp:spPr>
        <a:xfrm>
          <a:off x="3362" y="365542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dirty="0"/>
            <a:t>Subscriptions</a:t>
          </a:r>
          <a:endParaRPr lang="en-GB" sz="1500" b="0" kern="1200" dirty="0"/>
        </a:p>
      </dsp:txBody>
      <dsp:txXfrm>
        <a:off x="3362" y="3655429"/>
        <a:ext cx="1719927" cy="297000"/>
      </dsp:txXfrm>
    </dsp:sp>
    <dsp:sp modelId="{7030B5FC-F90B-40E6-BD7B-1AA915EACFCE}">
      <dsp:nvSpPr>
        <dsp:cNvPr id="0" name=""/>
        <dsp:cNvSpPr/>
      </dsp:nvSpPr>
      <dsp:spPr>
        <a:xfrm>
          <a:off x="1723289" y="339555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128E7-0B97-4E9F-9838-D96791E2F31E}">
      <dsp:nvSpPr>
        <dsp:cNvPr id="0" name=""/>
        <dsp:cNvSpPr/>
      </dsp:nvSpPr>
      <dsp:spPr>
        <a:xfrm>
          <a:off x="2204869" y="339555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New-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b="0" i="0" kern="1200" dirty="0"/>
            <a:t>Remove-</a:t>
          </a:r>
          <a:r>
            <a:rPr lang="en-US" sz="1500" b="0" i="0" kern="1200" dirty="0" err="1"/>
            <a:t>DbaReplSubscription</a:t>
          </a:r>
          <a:endParaRPr lang="en-US" sz="1500" b="0" i="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DbaReplSubscription</a:t>
          </a:r>
          <a:endParaRPr lang="en-US" sz="1500" b="0" i="0" kern="1200" dirty="0"/>
        </a:p>
      </dsp:txBody>
      <dsp:txXfrm>
        <a:off x="2204869" y="3395554"/>
        <a:ext cx="4678202" cy="816750"/>
      </dsp:txXfrm>
    </dsp:sp>
    <dsp:sp modelId="{19AB5C5B-7167-4ADE-85E0-6C135F8C6B07}">
      <dsp:nvSpPr>
        <dsp:cNvPr id="0" name=""/>
        <dsp:cNvSpPr/>
      </dsp:nvSpPr>
      <dsp:spPr>
        <a:xfrm>
          <a:off x="3362" y="4526179"/>
          <a:ext cx="1719927" cy="29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b="0" i="0" kern="1200" dirty="0" err="1"/>
            <a:t>Misc</a:t>
          </a:r>
          <a:endParaRPr lang="en-US" sz="1500" b="0" i="0" kern="1200" dirty="0"/>
        </a:p>
      </dsp:txBody>
      <dsp:txXfrm>
        <a:off x="3362" y="4526179"/>
        <a:ext cx="1719927" cy="297000"/>
      </dsp:txXfrm>
    </dsp:sp>
    <dsp:sp modelId="{736A2737-3DCD-44C9-9A3C-C5CCB3A6C3C8}">
      <dsp:nvSpPr>
        <dsp:cNvPr id="0" name=""/>
        <dsp:cNvSpPr/>
      </dsp:nvSpPr>
      <dsp:spPr>
        <a:xfrm>
          <a:off x="1723289" y="4266304"/>
          <a:ext cx="343985" cy="81675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1A98F-5EEB-4C72-879C-BF2FB9BCF9C8}">
      <dsp:nvSpPr>
        <dsp:cNvPr id="0" name=""/>
        <dsp:cNvSpPr/>
      </dsp:nvSpPr>
      <dsp:spPr>
        <a:xfrm>
          <a:off x="2204869" y="4266304"/>
          <a:ext cx="4678202" cy="8167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500" b="0" i="0" kern="1200" dirty="0"/>
            <a:t>Get-</a:t>
          </a:r>
          <a:r>
            <a:rPr lang="en-GB" sz="1500" b="0" i="0" kern="1200" dirty="0" err="1"/>
            <a:t>DbaReplServer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DbaReplDistributor</a:t>
          </a:r>
          <a:endParaRPr lang="en-GB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Get-</a:t>
          </a:r>
          <a:r>
            <a:rPr lang="en-GB" sz="1500" kern="1200" dirty="0" err="1"/>
            <a:t>DbaReplPublication</a:t>
          </a:r>
          <a:endParaRPr lang="en-GB" sz="1500" kern="1200" dirty="0"/>
        </a:p>
      </dsp:txBody>
      <dsp:txXfrm>
        <a:off x="2204869" y="4266304"/>
        <a:ext cx="4678202" cy="816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1BFDDD-9759-59DA-2450-D0B9642C05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ADB24-E22F-4EBE-7DA0-583DC95268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C187-49C3-4670-886C-700E7A5379C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1E3A4-9016-5CCF-0A75-AA8307EBA1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FFC90-9ABE-B93D-9E7D-96B184001F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F2351A-45C8-4BB8-81BD-B9D0005FCC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345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63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88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0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1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cover what replication is and how it works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49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5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 - publisher (the system that wishes to publish its data)</a:t>
            </a:r>
            <a:endParaRPr lang="en-US" dirty="0"/>
          </a:p>
          <a:p>
            <a:r>
              <a:rPr lang="en-US" dirty="0"/>
              <a:t> - publication (the group of DB-Objects that should be replicated)</a:t>
            </a:r>
          </a:p>
          <a:p>
            <a:r>
              <a:rPr lang="en-US" dirty="0"/>
              <a:t> - articles (the </a:t>
            </a:r>
            <a:r>
              <a:rPr lang="en-US" dirty="0" err="1"/>
              <a:t>db</a:t>
            </a:r>
            <a:r>
              <a:rPr lang="en-US" dirty="0"/>
              <a:t>-objects themselves)</a:t>
            </a:r>
          </a:p>
          <a:p>
            <a:r>
              <a:rPr lang="en-US" dirty="0"/>
              <a:t> - subscriptions (the systems that will receive the published articles)</a:t>
            </a:r>
          </a:p>
          <a:p>
            <a:r>
              <a:rPr lang="en-US" dirty="0"/>
              <a:t> - distributor (the system responsible for delivering the publications/articles)</a:t>
            </a:r>
          </a:p>
          <a:p>
            <a:r>
              <a:rPr lang="en-US" dirty="0"/>
              <a:t> - additional components</a:t>
            </a:r>
          </a:p>
          <a:p>
            <a:r>
              <a:rPr lang="en-US" dirty="0"/>
              <a:t>	- </a:t>
            </a:r>
            <a:r>
              <a:rPr lang="en-US" dirty="0" err="1"/>
              <a:t>logreader</a:t>
            </a:r>
            <a:r>
              <a:rPr lang="en-US" dirty="0"/>
              <a:t> (reads DML/DDL commands from the publication DB pertaining to published articles) &lt;- this is the heart of replication</a:t>
            </a:r>
          </a:p>
          <a:p>
            <a:r>
              <a:rPr lang="en-US" dirty="0"/>
              <a:t>	- snapshot (performs the initial export of published articles - uses </a:t>
            </a:r>
            <a:r>
              <a:rPr lang="en-US" dirty="0" err="1"/>
              <a:t>bcp</a:t>
            </a:r>
            <a:r>
              <a:rPr lang="en-US" dirty="0"/>
              <a:t>) also used for snapshot replication</a:t>
            </a:r>
          </a:p>
          <a:p>
            <a:endParaRPr lang="en-US" dirty="0"/>
          </a:p>
          <a:p>
            <a:r>
              <a:rPr lang="en-US" dirty="0"/>
              <a:t>Log reader – used</a:t>
            </a:r>
            <a:r>
              <a:rPr lang="en-US" baseline="0" dirty="0"/>
              <a:t> for change data capture too!</a:t>
            </a:r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87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1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6928700" y="5710996"/>
            <a:ext cx="505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@</a:t>
            </a:r>
            <a:r>
              <a:rPr lang="en-US" err="1">
                <a:solidFill>
                  <a:schemeClr val="bg2"/>
                </a:solidFill>
              </a:rPr>
              <a:t>jpomfret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taplat/dbatools/pull/895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batoolsmigrate202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://www.jesspomfret.com/" TargetMode="External"/><Relationship Id="rId4" Type="http://schemas.openxmlformats.org/officeDocument/2006/relationships/hyperlink" Target="mailto:jpomfret7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tools.i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https://github.com/dataplat/dbatoo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ms151198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7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188022"/>
            <a:ext cx="11266004" cy="2387600"/>
          </a:xfrm>
        </p:spPr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💜 Replication</a:t>
            </a:r>
          </a:p>
        </p:txBody>
      </p:sp>
      <p:pic>
        <p:nvPicPr>
          <p:cNvPr id="6" name="Picture 5" descr="dbatools">
            <a:extLst>
              <a:ext uri="{FF2B5EF4-FFF2-40B4-BE49-F238E27FC236}">
                <a16:creationId xmlns:a16="http://schemas.microsoft.com/office/drawing/2014/main" id="{8C6B9BF0-CCF3-43FC-9804-3BEE56C9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978" y="304800"/>
            <a:ext cx="2376045" cy="237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91307" y="7742"/>
            <a:ext cx="10515600" cy="1325563"/>
          </a:xfrm>
        </p:spPr>
        <p:txBody>
          <a:bodyPr/>
          <a:lstStyle/>
          <a:p>
            <a:r>
              <a:rPr lang="en-GB" dirty="0"/>
              <a:t>Transactional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 flipH="1">
            <a:off x="1194629" y="3272182"/>
            <a:ext cx="1269753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21" name="Freeform 248"/>
          <p:cNvSpPr>
            <a:spLocks noEditPoints="1"/>
          </p:cNvSpPr>
          <p:nvPr/>
        </p:nvSpPr>
        <p:spPr bwMode="auto">
          <a:xfrm flipH="1">
            <a:off x="9742260" y="3267921"/>
            <a:ext cx="1411995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72439" y="1152244"/>
            <a:ext cx="3052964" cy="38684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</a:t>
            </a:r>
          </a:p>
        </p:txBody>
      </p:sp>
      <p:sp>
        <p:nvSpPr>
          <p:cNvPr id="23" name="Freeform 248"/>
          <p:cNvSpPr>
            <a:spLocks noEditPoints="1"/>
          </p:cNvSpPr>
          <p:nvPr/>
        </p:nvSpPr>
        <p:spPr bwMode="auto">
          <a:xfrm flipH="1">
            <a:off x="5531971" y="3272181"/>
            <a:ext cx="1444252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478D34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Distributor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17461" y="2013885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365534" y="5129473"/>
            <a:ext cx="1610689" cy="1694964"/>
            <a:chOff x="4325334" y="4129225"/>
            <a:chExt cx="1619357" cy="1604951"/>
          </a:xfrm>
          <a:solidFill>
            <a:schemeClr val="bg1">
              <a:lumMod val="65000"/>
            </a:schemeClr>
          </a:solidFill>
        </p:grpSpPr>
        <p:grpSp>
          <p:nvGrpSpPr>
            <p:cNvPr id="66" name="Group 65"/>
            <p:cNvGrpSpPr/>
            <p:nvPr/>
          </p:nvGrpSpPr>
          <p:grpSpPr>
            <a:xfrm>
              <a:off x="4325334" y="4129225"/>
              <a:ext cx="1619357" cy="1604951"/>
              <a:chOff x="4135984" y="3357880"/>
              <a:chExt cx="1619357" cy="1604951"/>
            </a:xfrm>
            <a:grpFill/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Distribution Agent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73910" y="4184309"/>
              <a:ext cx="474517" cy="474301"/>
            </a:xfrm>
            <a:prstGeom prst="rect">
              <a:avLst/>
            </a:prstGeom>
            <a:grpFill/>
          </p:spPr>
        </p:pic>
      </p:grpSp>
      <p:grpSp>
        <p:nvGrpSpPr>
          <p:cNvPr id="70" name="Group 69"/>
          <p:cNvGrpSpPr/>
          <p:nvPr/>
        </p:nvGrpSpPr>
        <p:grpSpPr>
          <a:xfrm>
            <a:off x="9823999" y="198832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5579933" y="2015597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5579933" y="2014886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1172668" y="5129474"/>
            <a:ext cx="1610689" cy="1694964"/>
            <a:chOff x="2489227" y="3828927"/>
            <a:chExt cx="1208017" cy="1271223"/>
          </a:xfrm>
        </p:grpSpPr>
        <p:grpSp>
          <p:nvGrpSpPr>
            <p:cNvPr id="97" name="Group 96"/>
            <p:cNvGrpSpPr/>
            <p:nvPr/>
          </p:nvGrpSpPr>
          <p:grpSpPr>
            <a:xfrm>
              <a:off x="2489227" y="3828927"/>
              <a:ext cx="1208017" cy="1271223"/>
              <a:chOff x="4135984" y="3357880"/>
              <a:chExt cx="1619357" cy="1604951"/>
            </a:xfrm>
            <a:solidFill>
              <a:schemeClr val="accent2"/>
            </a:solidFill>
          </p:grpSpPr>
          <p:sp>
            <p:nvSpPr>
              <p:cNvPr id="99" name="Rectangle: Rounded Corners 98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Log Reader Agent</a:t>
                </a:r>
              </a:p>
            </p:txBody>
          </p:sp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</p:pic>
        </p:grp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25464" y="3872557"/>
              <a:ext cx="353983" cy="375676"/>
            </a:xfrm>
            <a:prstGeom prst="rect">
              <a:avLst/>
            </a:prstGeom>
          </p:spPr>
        </p:pic>
      </p:grpSp>
      <p:sp>
        <p:nvSpPr>
          <p:cNvPr id="102" name="Freeform 248"/>
          <p:cNvSpPr>
            <a:spLocks noEditPoints="1"/>
          </p:cNvSpPr>
          <p:nvPr/>
        </p:nvSpPr>
        <p:spPr bwMode="auto">
          <a:xfrm flipH="1">
            <a:off x="2479783" y="3889587"/>
            <a:ext cx="854588" cy="1097607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LDF</a:t>
            </a:r>
          </a:p>
        </p:txBody>
      </p:sp>
      <p:sp>
        <p:nvSpPr>
          <p:cNvPr id="103" name="Rectangle: Rounded Corners 102"/>
          <p:cNvSpPr/>
          <p:nvPr/>
        </p:nvSpPr>
        <p:spPr>
          <a:xfrm>
            <a:off x="4685414" y="1152244"/>
            <a:ext cx="3052964" cy="38684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Distribution</a:t>
            </a:r>
          </a:p>
        </p:txBody>
      </p:sp>
      <p:sp>
        <p:nvSpPr>
          <p:cNvPr id="104" name="Rectangle: Rounded Corners 103"/>
          <p:cNvSpPr/>
          <p:nvPr/>
        </p:nvSpPr>
        <p:spPr>
          <a:xfrm>
            <a:off x="8792597" y="1148332"/>
            <a:ext cx="3052964" cy="38684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Subscription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98225" y="2628097"/>
            <a:ext cx="496223" cy="5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71605E-6 L -0.00052 0.2222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111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22222 L 0.27118 -0.0413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1" y="-1317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69136E-6 L 0.34861 -0.003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-185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23" grpId="0" animBg="1"/>
      <p:bldP spid="102" grpId="0" animBg="1"/>
      <p:bldP spid="103" grpId="0" animBg="1"/>
      <p:bldP spid="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226290" y="2758302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99" name="Group 98"/>
          <p:cNvGrpSpPr/>
          <p:nvPr/>
        </p:nvGrpSpPr>
        <p:grpSpPr>
          <a:xfrm>
            <a:off x="2948379" y="2757205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3492" y="0"/>
            <a:ext cx="10515600" cy="1325563"/>
          </a:xfrm>
        </p:spPr>
        <p:txBody>
          <a:bodyPr/>
          <a:lstStyle/>
          <a:p>
            <a:r>
              <a:rPr lang="en-GB" dirty="0"/>
              <a:t>Merge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 flipH="1">
            <a:off x="1194629" y="3305676"/>
            <a:ext cx="1269753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21" name="Freeform 248"/>
          <p:cNvSpPr>
            <a:spLocks noEditPoints="1"/>
          </p:cNvSpPr>
          <p:nvPr/>
        </p:nvSpPr>
        <p:spPr bwMode="auto">
          <a:xfrm flipH="1">
            <a:off x="9742260" y="3301414"/>
            <a:ext cx="1411995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229919" y="1152244"/>
            <a:ext cx="4209196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Publication/Subscription</a:t>
            </a:r>
          </a:p>
        </p:txBody>
      </p:sp>
      <p:sp>
        <p:nvSpPr>
          <p:cNvPr id="23" name="Freeform 248"/>
          <p:cNvSpPr>
            <a:spLocks noEditPoints="1"/>
          </p:cNvSpPr>
          <p:nvPr/>
        </p:nvSpPr>
        <p:spPr bwMode="auto">
          <a:xfrm flipH="1">
            <a:off x="5373874" y="4798022"/>
            <a:ext cx="1444252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478D34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Distributor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24223" y="197771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5373874" y="2152053"/>
            <a:ext cx="1610689" cy="1694964"/>
            <a:chOff x="4325334" y="4129225"/>
            <a:chExt cx="1619357" cy="1604951"/>
          </a:xfrm>
          <a:solidFill>
            <a:schemeClr val="bg1">
              <a:lumMod val="65000"/>
            </a:schemeClr>
          </a:solidFill>
        </p:grpSpPr>
        <p:grpSp>
          <p:nvGrpSpPr>
            <p:cNvPr id="66" name="Group 65"/>
            <p:cNvGrpSpPr/>
            <p:nvPr/>
          </p:nvGrpSpPr>
          <p:grpSpPr>
            <a:xfrm>
              <a:off x="4325334" y="4129225"/>
              <a:ext cx="1619357" cy="1604951"/>
              <a:chOff x="4135984" y="3357880"/>
              <a:chExt cx="1619357" cy="1604951"/>
            </a:xfrm>
            <a:grpFill/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Merge Agent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73910" y="4184309"/>
              <a:ext cx="474517" cy="474301"/>
            </a:xfrm>
            <a:prstGeom prst="rect">
              <a:avLst/>
            </a:prstGeom>
            <a:grpFill/>
          </p:spPr>
        </p:pic>
      </p:grpSp>
      <p:grpSp>
        <p:nvGrpSpPr>
          <p:cNvPr id="70" name="Group 69"/>
          <p:cNvGrpSpPr/>
          <p:nvPr/>
        </p:nvGrpSpPr>
        <p:grpSpPr>
          <a:xfrm>
            <a:off x="9823999" y="198832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sp>
        <p:nvSpPr>
          <p:cNvPr id="76" name="Rectangle: Rounded Corners 75"/>
          <p:cNvSpPr/>
          <p:nvPr/>
        </p:nvSpPr>
        <p:spPr>
          <a:xfrm>
            <a:off x="4713416" y="4222206"/>
            <a:ext cx="2979291" cy="243590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Distribution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7919323" y="1152244"/>
            <a:ext cx="4203229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Publication/Subscription</a:t>
            </a:r>
          </a:p>
          <a:p>
            <a:pPr algn="ctr"/>
            <a:endParaRPr lang="en-GB" sz="2400" b="1" dirty="0"/>
          </a:p>
        </p:txBody>
      </p:sp>
      <p:grpSp>
        <p:nvGrpSpPr>
          <p:cNvPr id="74" name="Group 73"/>
          <p:cNvGrpSpPr/>
          <p:nvPr/>
        </p:nvGrpSpPr>
        <p:grpSpPr>
          <a:xfrm>
            <a:off x="2945645" y="2758302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9" name="Picture 78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83" name="Group 82"/>
          <p:cNvGrpSpPr/>
          <p:nvPr/>
        </p:nvGrpSpPr>
        <p:grpSpPr>
          <a:xfrm>
            <a:off x="8215077" y="2760798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87" name="Group 86"/>
          <p:cNvGrpSpPr/>
          <p:nvPr/>
        </p:nvGrpSpPr>
        <p:grpSpPr>
          <a:xfrm>
            <a:off x="1220025" y="1980215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91" name="Group 90"/>
          <p:cNvGrpSpPr/>
          <p:nvPr/>
        </p:nvGrpSpPr>
        <p:grpSpPr>
          <a:xfrm>
            <a:off x="9823999" y="2002502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pic>
        <p:nvPicPr>
          <p:cNvPr id="103" name="Picture 10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84094" y="3380977"/>
            <a:ext cx="496223" cy="5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58025E-6 L 0.14045 0.112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5617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3951E-6 L -0.13177 0.1120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97" y="558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97531E-6 L -0.43246 -0.0021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32" y="-1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97531E-6 L 0.43282 2.46914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-1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3.88889E-6 7.40741E-7 L 0.00104 0.289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4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23" grpId="0" animBg="1"/>
      <p:bldP spid="76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dbatools</a:t>
            </a:r>
            <a:r>
              <a:rPr lang="en-US" dirty="0"/>
              <a:t> commands for replication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E42A7DA-4BBD-3843-CB94-26F02C197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427657"/>
              </p:ext>
            </p:extLst>
          </p:nvPr>
        </p:nvGraphicFramePr>
        <p:xfrm>
          <a:off x="0" y="928048"/>
          <a:ext cx="6886434" cy="519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FCC86A0-6F1C-FE84-B53F-2A66ACCEADB3}"/>
              </a:ext>
            </a:extLst>
          </p:cNvPr>
          <p:cNvSpPr/>
          <p:nvPr/>
        </p:nvSpPr>
        <p:spPr>
          <a:xfrm>
            <a:off x="7605485" y="2928257"/>
            <a:ext cx="4270829" cy="100148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Find-</a:t>
            </a:r>
            <a:r>
              <a:rPr lang="en-GB" dirty="0" err="1"/>
              <a:t>DbaCommand</a:t>
            </a:r>
            <a:r>
              <a:rPr lang="en-GB" dirty="0"/>
              <a:t> –Tag Replication</a:t>
            </a:r>
          </a:p>
        </p:txBody>
      </p:sp>
    </p:spTree>
    <p:extLst>
      <p:ext uri="{BB962C8B-B14F-4D97-AF65-F5344CB8AC3E}">
        <p14:creationId xmlns:p14="http://schemas.microsoft.com/office/powerpoint/2010/main" val="596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https://github.com/jpomfret/dbatools-replication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dbatools</a:t>
            </a:r>
            <a:r>
              <a:rPr lang="en-US" sz="2800" dirty="0"/>
              <a:t> PR: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https://github.com/dataplat/dbatools/pull/8958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235008"/>
            <a:ext cx="9869602" cy="495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dirty="0">
                <a:hlinkClick r:id="rId3"/>
              </a:rPr>
              <a:t>https://github.com/jpomfret/dbatools-replication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b="1" dirty="0"/>
              <a:t>Jess Pomfret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4"/>
              </a:rPr>
              <a:t>jpomfret7@gmail.com</a:t>
            </a:r>
            <a:endParaRPr lang="en-US" sz="3100" dirty="0"/>
          </a:p>
          <a:p>
            <a:pPr marL="0" indent="0">
              <a:buNone/>
            </a:pPr>
            <a:r>
              <a:rPr lang="en-US" sz="3100" dirty="0">
                <a:hlinkClick r:id="rId5"/>
              </a:rPr>
              <a:t>JessPomfret.com</a:t>
            </a:r>
            <a:endParaRPr lang="en-US" sz="3100" dirty="0"/>
          </a:p>
          <a:p>
            <a:pPr marL="0" indent="0">
              <a:buNone/>
            </a:pPr>
            <a:endParaRPr lang="en-US" sz="3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Questions &amp; Feedback</a:t>
            </a:r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/>
          <a:p>
            <a:r>
              <a:rPr lang="en-US" dirty="0"/>
              <a:t>Data Platform Engineer</a:t>
            </a:r>
          </a:p>
          <a:p>
            <a:r>
              <a:rPr lang="en-US" dirty="0"/>
              <a:t>Open Source Contributor</a:t>
            </a:r>
          </a:p>
          <a:p>
            <a:pPr lvl="1"/>
            <a:r>
              <a:rPr lang="en-US" dirty="0" err="1"/>
              <a:t>dbatools</a:t>
            </a:r>
            <a:r>
              <a:rPr lang="en-US" dirty="0"/>
              <a:t>, </a:t>
            </a:r>
            <a:r>
              <a:rPr lang="en-US" dirty="0" err="1"/>
              <a:t>dbachecks</a:t>
            </a:r>
            <a:r>
              <a:rPr lang="en-US" dirty="0"/>
              <a:t>, </a:t>
            </a:r>
            <a:r>
              <a:rPr lang="en-US" dirty="0" err="1"/>
              <a:t>SqlServerDsc</a:t>
            </a:r>
            <a:endParaRPr lang="en-US" dirty="0"/>
          </a:p>
          <a:p>
            <a:r>
              <a:rPr lang="en-US" dirty="0"/>
              <a:t>Passionate about SQL Server, PowerShell &amp; Proper Football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r>
              <a:rPr lang="en-US" dirty="0"/>
              <a:t>linkedin.com/in/</a:t>
            </a:r>
            <a:r>
              <a:rPr lang="en-US" dirty="0" err="1"/>
              <a:t>jpomfret</a:t>
            </a:r>
            <a:r>
              <a:rPr lang="en-US" dirty="0"/>
              <a:t>/</a:t>
            </a:r>
          </a:p>
          <a:p>
            <a:r>
              <a:rPr lang="en-US" dirty="0" err="1"/>
              <a:t>jpomfret.bsky.social</a:t>
            </a:r>
            <a:endParaRPr lang="en-US" dirty="0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29D4F0F1-B995-48E9-A0DB-52AD53B27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5F1742-DECF-0D85-6EA8-DBED78DE37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40" y="198783"/>
            <a:ext cx="1090708" cy="1077876"/>
          </a:xfrm>
          <a:prstGeom prst="rect">
            <a:avLst/>
          </a:prstGeom>
        </p:spPr>
      </p:pic>
      <p:pic>
        <p:nvPicPr>
          <p:cNvPr id="8" name="Picture 7" descr="A person in a grey shirt&#10;&#10;Description automatically generated">
            <a:extLst>
              <a:ext uri="{FF2B5EF4-FFF2-40B4-BE49-F238E27FC236}">
                <a16:creationId xmlns:a16="http://schemas.microsoft.com/office/drawing/2014/main" id="{2BE7E9B8-40DD-8ABC-E440-EF699FEE7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41" y="1966544"/>
            <a:ext cx="4291584" cy="429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21" y="2032551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485" y="2032552"/>
            <a:ext cx="1605643" cy="191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71CD7-5327-2EA4-9CB2-9514CC0044D5}"/>
              </a:ext>
            </a:extLst>
          </p:cNvPr>
          <p:cNvSpPr txBox="1"/>
          <p:nvPr/>
        </p:nvSpPr>
        <p:spPr>
          <a:xfrm>
            <a:off x="2701221" y="4177763"/>
            <a:ext cx="2636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</a:t>
            </a:r>
            <a:r>
              <a:rPr lang="en-GB" sz="2400" dirty="0" err="1"/>
              <a:t>dbatools</a:t>
            </a:r>
            <a:r>
              <a:rPr lang="en-GB" sz="24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F9E710-FDD9-F365-290E-36067CA5E7F5}"/>
              </a:ext>
            </a:extLst>
          </p:cNvPr>
          <p:cNvSpPr txBox="1"/>
          <p:nvPr/>
        </p:nvSpPr>
        <p:spPr>
          <a:xfrm>
            <a:off x="7705011" y="4177763"/>
            <a:ext cx="2734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is replication?</a:t>
            </a:r>
          </a:p>
        </p:txBody>
      </p:sp>
    </p:spTree>
    <p:extLst>
      <p:ext uri="{BB962C8B-B14F-4D97-AF65-F5344CB8AC3E}">
        <p14:creationId xmlns:p14="http://schemas.microsoft.com/office/powerpoint/2010/main" val="187751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rt 2">
            <a:extLst>
              <a:ext uri="{FF2B5EF4-FFF2-40B4-BE49-F238E27FC236}">
                <a16:creationId xmlns:a16="http://schemas.microsoft.com/office/drawing/2014/main" id="{CD74BBF4-B7B8-909C-92B5-A1CC097CC451}"/>
              </a:ext>
            </a:extLst>
          </p:cNvPr>
          <p:cNvSpPr/>
          <p:nvPr/>
        </p:nvSpPr>
        <p:spPr>
          <a:xfrm>
            <a:off x="2678430" y="818651"/>
            <a:ext cx="6797040" cy="5353549"/>
          </a:xfrm>
          <a:prstGeom prst="hear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dbatools">
            <a:extLst>
              <a:ext uri="{FF2B5EF4-FFF2-40B4-BE49-F238E27FC236}">
                <a16:creationId xmlns:a16="http://schemas.microsoft.com/office/drawing/2014/main" id="{883620BE-A5F5-49F1-8D15-5CA6EAEC4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85" y="2036134"/>
            <a:ext cx="2376045" cy="2376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9A8654-2B5A-35C7-C588-87C17AB4EE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34" y="2036134"/>
            <a:ext cx="1605643" cy="1910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371CD7-5327-2EA4-9CB2-9514CC0044D5}"/>
              </a:ext>
            </a:extLst>
          </p:cNvPr>
          <p:cNvSpPr txBox="1"/>
          <p:nvPr/>
        </p:nvSpPr>
        <p:spPr>
          <a:xfrm>
            <a:off x="4329094" y="4181346"/>
            <a:ext cx="4042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dbatools</a:t>
            </a:r>
            <a:r>
              <a:rPr lang="en-GB" sz="2400" dirty="0"/>
              <a:t> and replication!</a:t>
            </a:r>
          </a:p>
        </p:txBody>
      </p:sp>
    </p:spTree>
    <p:extLst>
      <p:ext uri="{BB962C8B-B14F-4D97-AF65-F5344CB8AC3E}">
        <p14:creationId xmlns:p14="http://schemas.microsoft.com/office/powerpoint/2010/main" val="3092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3F27-EF55-4172-ACEE-8D340D50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Warnings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65EC7B-4BBF-8B8E-AB8B-1DAB8C9A8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187204"/>
              </p:ext>
            </p:extLst>
          </p:nvPr>
        </p:nvGraphicFramePr>
        <p:xfrm>
          <a:off x="288235" y="1003852"/>
          <a:ext cx="11598965" cy="5173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98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 err="1"/>
              <a:t>dbatools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Open-source PowerShell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Written by the community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650+ commands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3"/>
              </a:rPr>
              <a:t>https://dbatools.io/</a:t>
            </a: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hlinkClick r:id="rId4"/>
              </a:rPr>
              <a:t>https://github.com/dataplat/dbatools</a:t>
            </a: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FB74B-79F2-8B1E-70D7-A3FB8FCBA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476" y="2976963"/>
            <a:ext cx="2609524" cy="3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3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4E0B6-DD13-9EFF-09E0-BE0B2CC5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 anchor="ctr">
            <a:normAutofit/>
          </a:bodyPr>
          <a:lstStyle/>
          <a:p>
            <a:r>
              <a:rPr lang="en-US" dirty="0"/>
              <a:t>Replication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2A0AF1-6C05-A199-FAC0-5EA191D3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852"/>
            <a:ext cx="10515600" cy="51731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Replication copies and </a:t>
            </a:r>
            <a:r>
              <a:rPr lang="en-GB" sz="3200" dirty="0">
                <a:latin typeface="+mn-lt"/>
              </a:rPr>
              <a:t>synchronises</a:t>
            </a:r>
            <a:r>
              <a:rPr lang="en-US" sz="3200" dirty="0">
                <a:latin typeface="+mn-lt"/>
              </a:rPr>
              <a:t> database objects and data from one database to another.</a:t>
            </a:r>
          </a:p>
          <a:p>
            <a:pPr lvl="1"/>
            <a:r>
              <a:rPr lang="en-US" sz="28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http://msdn.microsoft.com/en-us/library/ms151198.aspx</a:t>
            </a:r>
            <a:endParaRPr lang="en-US" sz="28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sz="3200" dirty="0">
                <a:latin typeface="+mn-lt"/>
              </a:rPr>
              <a:t>Around since SQL Server 6.0</a:t>
            </a:r>
          </a:p>
          <a:p>
            <a:endParaRPr lang="en-US" dirty="0">
              <a:latin typeface="+mn-lt"/>
            </a:endParaRPr>
          </a:p>
          <a:p>
            <a:r>
              <a:rPr lang="en-US" sz="3200" dirty="0">
                <a:latin typeface="+mn-lt"/>
              </a:rPr>
              <a:t>Three </a:t>
            </a:r>
            <a:r>
              <a:rPr lang="en-US" sz="3200" dirty="0" err="1">
                <a:latin typeface="+mn-lt"/>
              </a:rPr>
              <a:t>flavours</a:t>
            </a:r>
            <a:endParaRPr lang="en-US" sz="3200" dirty="0">
              <a:latin typeface="+mn-lt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/>
              <a:t>Snapshot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/>
              <a:t>Transactional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/>
              <a:t>Merge</a:t>
            </a:r>
          </a:p>
          <a:p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24311-5F3C-CC8C-056F-634608DEAE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978" y="4266165"/>
            <a:ext cx="1605643" cy="1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7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replication work?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603251" y="1732280"/>
            <a:ext cx="4924213" cy="1696720"/>
            <a:chOff x="452438" y="1299210"/>
            <a:chExt cx="3693160" cy="1272540"/>
          </a:xfrm>
        </p:grpSpPr>
        <p:sp>
          <p:nvSpPr>
            <p:cNvPr id="2" name="Rectangle: Rounded Corners 1"/>
            <p:cNvSpPr/>
            <p:nvPr/>
          </p:nvSpPr>
          <p:spPr>
            <a:xfrm>
              <a:off x="452438" y="1299210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r>
                <a:rPr lang="en-US" sz="3200" dirty="0">
                  <a:solidFill>
                    <a:schemeClr val="tx2"/>
                  </a:solidFill>
                </a:rPr>
                <a:t>Publisher</a:t>
              </a:r>
            </a:p>
            <a:p>
              <a:pPr marL="533387" lvl="2"/>
              <a:r>
                <a:rPr lang="en-US" sz="3200" dirty="0">
                  <a:solidFill>
                    <a:schemeClr val="tx2"/>
                  </a:solidFill>
                </a:rPr>
                <a:t>Publication</a:t>
              </a:r>
            </a:p>
            <a:p>
              <a:pPr marL="1142971" lvl="3"/>
              <a:r>
                <a:rPr lang="en-US" sz="3200" dirty="0">
                  <a:solidFill>
                    <a:schemeClr val="tx2"/>
                  </a:solidFill>
                </a:rPr>
                <a:t>Articles</a:t>
              </a:r>
            </a:p>
          </p:txBody>
        </p:sp>
        <p:sp>
          <p:nvSpPr>
            <p:cNvPr id="9" name="Freeform 248"/>
            <p:cNvSpPr>
              <a:spLocks noEditPoints="1"/>
            </p:cNvSpPr>
            <p:nvPr/>
          </p:nvSpPr>
          <p:spPr bwMode="auto">
            <a:xfrm flipH="1">
              <a:off x="2794322" y="1576957"/>
              <a:ext cx="585590" cy="774644"/>
            </a:xfrm>
            <a:custGeom>
              <a:avLst/>
              <a:gdLst>
                <a:gd name="T0" fmla="*/ 100 w 202"/>
                <a:gd name="T1" fmla="*/ 12 h 239"/>
                <a:gd name="T2" fmla="*/ 184 w 202"/>
                <a:gd name="T3" fmla="*/ 36 h 239"/>
                <a:gd name="T4" fmla="*/ 100 w 202"/>
                <a:gd name="T5" fmla="*/ 60 h 239"/>
                <a:gd name="T6" fmla="*/ 16 w 202"/>
                <a:gd name="T7" fmla="*/ 36 h 239"/>
                <a:gd name="T8" fmla="*/ 100 w 202"/>
                <a:gd name="T9" fmla="*/ 12 h 239"/>
                <a:gd name="T10" fmla="*/ 101 w 202"/>
                <a:gd name="T11" fmla="*/ 0 h 239"/>
                <a:gd name="T12" fmla="*/ 61 w 202"/>
                <a:gd name="T13" fmla="*/ 3 h 239"/>
                <a:gd name="T14" fmla="*/ 29 w 202"/>
                <a:gd name="T15" fmla="*/ 12 h 239"/>
                <a:gd name="T16" fmla="*/ 8 w 202"/>
                <a:gd name="T17" fmla="*/ 24 h 239"/>
                <a:gd name="T18" fmla="*/ 2 w 202"/>
                <a:gd name="T19" fmla="*/ 32 h 239"/>
                <a:gd name="T20" fmla="*/ 0 w 202"/>
                <a:gd name="T21" fmla="*/ 40 h 239"/>
                <a:gd name="T22" fmla="*/ 0 w 202"/>
                <a:gd name="T23" fmla="*/ 199 h 239"/>
                <a:gd name="T24" fmla="*/ 2 w 202"/>
                <a:gd name="T25" fmla="*/ 207 h 239"/>
                <a:gd name="T26" fmla="*/ 8 w 202"/>
                <a:gd name="T27" fmla="*/ 215 h 239"/>
                <a:gd name="T28" fmla="*/ 29 w 202"/>
                <a:gd name="T29" fmla="*/ 227 h 239"/>
                <a:gd name="T30" fmla="*/ 61 w 202"/>
                <a:gd name="T31" fmla="*/ 236 h 239"/>
                <a:gd name="T32" fmla="*/ 101 w 202"/>
                <a:gd name="T33" fmla="*/ 239 h 239"/>
                <a:gd name="T34" fmla="*/ 172 w 202"/>
                <a:gd name="T35" fmla="*/ 227 h 239"/>
                <a:gd name="T36" fmla="*/ 194 w 202"/>
                <a:gd name="T37" fmla="*/ 215 h 239"/>
                <a:gd name="T38" fmla="*/ 200 w 202"/>
                <a:gd name="T39" fmla="*/ 207 h 239"/>
                <a:gd name="T40" fmla="*/ 202 w 202"/>
                <a:gd name="T41" fmla="*/ 199 h 239"/>
                <a:gd name="T42" fmla="*/ 202 w 202"/>
                <a:gd name="T43" fmla="*/ 40 h 239"/>
                <a:gd name="T44" fmla="*/ 194 w 202"/>
                <a:gd name="T45" fmla="*/ 24 h 239"/>
                <a:gd name="T46" fmla="*/ 172 w 202"/>
                <a:gd name="T47" fmla="*/ 12 h 239"/>
                <a:gd name="T48" fmla="*/ 140 w 202"/>
                <a:gd name="T49" fmla="*/ 3 h 239"/>
                <a:gd name="T50" fmla="*/ 101 w 202"/>
                <a:gd name="T5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239">
                  <a:moveTo>
                    <a:pt x="100" y="12"/>
                  </a:moveTo>
                  <a:cubicBezTo>
                    <a:pt x="146" y="12"/>
                    <a:pt x="184" y="23"/>
                    <a:pt x="184" y="36"/>
                  </a:cubicBezTo>
                  <a:cubicBezTo>
                    <a:pt x="184" y="49"/>
                    <a:pt x="146" y="60"/>
                    <a:pt x="100" y="60"/>
                  </a:cubicBezTo>
                  <a:cubicBezTo>
                    <a:pt x="54" y="60"/>
                    <a:pt x="16" y="49"/>
                    <a:pt x="16" y="36"/>
                  </a:cubicBezTo>
                  <a:cubicBezTo>
                    <a:pt x="16" y="23"/>
                    <a:pt x="54" y="12"/>
                    <a:pt x="100" y="12"/>
                  </a:cubicBezTo>
                  <a:close/>
                  <a:moveTo>
                    <a:pt x="101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29" y="227"/>
                    <a:pt x="29" y="227"/>
                    <a:pt x="29" y="227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73" y="238"/>
                    <a:pt x="87" y="239"/>
                    <a:pt x="101" y="239"/>
                  </a:cubicBezTo>
                  <a:cubicBezTo>
                    <a:pt x="129" y="239"/>
                    <a:pt x="154" y="234"/>
                    <a:pt x="172" y="227"/>
                  </a:cubicBezTo>
                  <a:cubicBezTo>
                    <a:pt x="181" y="224"/>
                    <a:pt x="189" y="219"/>
                    <a:pt x="194" y="215"/>
                  </a:cubicBezTo>
                  <a:cubicBezTo>
                    <a:pt x="196" y="212"/>
                    <a:pt x="198" y="210"/>
                    <a:pt x="200" y="207"/>
                  </a:cubicBezTo>
                  <a:cubicBezTo>
                    <a:pt x="201" y="205"/>
                    <a:pt x="202" y="202"/>
                    <a:pt x="202" y="1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2" y="34"/>
                    <a:pt x="199" y="29"/>
                    <a:pt x="194" y="24"/>
                  </a:cubicBezTo>
                  <a:cubicBezTo>
                    <a:pt x="189" y="20"/>
                    <a:pt x="181" y="15"/>
                    <a:pt x="172" y="12"/>
                  </a:cubicBezTo>
                  <a:cubicBezTo>
                    <a:pt x="163" y="8"/>
                    <a:pt x="152" y="5"/>
                    <a:pt x="140" y="3"/>
                  </a:cubicBezTo>
                  <a:cubicBezTo>
                    <a:pt x="128" y="1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24347" tIns="497388" rIns="124347" bIns="62173" numCol="1" anchor="ctr" anchorCtr="0" compatLnSpc="1">
              <a:prstTxWarp prst="textNoShape">
                <a:avLst/>
              </a:prstTxWarp>
            </a:bodyPr>
            <a:lstStyle/>
            <a:p>
              <a:pPr algn="ctr" defTabSz="1268374">
                <a:spcBef>
                  <a:spcPts val="816"/>
                </a:spcBef>
                <a:defRPr/>
              </a:pPr>
              <a:endPara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452582" y="1778468"/>
              <a:ext cx="546031" cy="501321"/>
              <a:chOff x="410993" y="6742980"/>
              <a:chExt cx="3945209" cy="3167103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556" y="674298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77" y="715913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93" y="7562352"/>
                <a:ext cx="3080645" cy="2347731"/>
              </a:xfrm>
              <a:prstGeom prst="rect">
                <a:avLst/>
              </a:prstGeom>
            </p:spPr>
          </p:pic>
        </p:grpSp>
      </p:grpSp>
      <p:grpSp>
        <p:nvGrpSpPr>
          <p:cNvPr id="28" name="Group 27"/>
          <p:cNvGrpSpPr/>
          <p:nvPr/>
        </p:nvGrpSpPr>
        <p:grpSpPr>
          <a:xfrm>
            <a:off x="6096000" y="1737360"/>
            <a:ext cx="4924213" cy="1696720"/>
            <a:chOff x="4572000" y="1303020"/>
            <a:chExt cx="3693160" cy="1272540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4572000" y="1303020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endParaRPr lang="en-US" sz="3200" dirty="0">
                <a:solidFill>
                  <a:schemeClr val="tx2"/>
                </a:solidFill>
              </a:endParaRPr>
            </a:p>
            <a:p>
              <a:pPr marL="0" lvl="1"/>
              <a:r>
                <a:rPr lang="en-US" sz="3200" dirty="0">
                  <a:solidFill>
                    <a:schemeClr val="tx2"/>
                  </a:solidFill>
                </a:rPr>
                <a:t>Subscribers</a:t>
              </a:r>
            </a:p>
            <a:p>
              <a:pPr marL="533387" lvl="2"/>
              <a:r>
                <a:rPr lang="en-US" sz="3200" dirty="0">
                  <a:solidFill>
                    <a:schemeClr val="tx2"/>
                  </a:solidFill>
                </a:rPr>
                <a:t>Subscription</a:t>
              </a:r>
            </a:p>
            <a:p>
              <a:pPr marL="1142971" lvl="3"/>
              <a:r>
                <a:rPr lang="en-US" sz="3200" dirty="0">
                  <a:solidFill>
                    <a:schemeClr val="tx2"/>
                  </a:solidFill>
                </a:rPr>
                <a:t>Articles</a:t>
              </a:r>
            </a:p>
            <a:p>
              <a:pPr marL="0" lvl="1"/>
              <a:endParaRPr lang="en-US" sz="3200" dirty="0">
                <a:solidFill>
                  <a:schemeClr val="tx2"/>
                </a:solidFill>
              </a:endParaRPr>
            </a:p>
          </p:txBody>
        </p:sp>
        <p:sp>
          <p:nvSpPr>
            <p:cNvPr id="14" name="Freeform 248"/>
            <p:cNvSpPr>
              <a:spLocks noEditPoints="1"/>
            </p:cNvSpPr>
            <p:nvPr/>
          </p:nvSpPr>
          <p:spPr bwMode="auto">
            <a:xfrm flipH="1">
              <a:off x="6923065" y="1576957"/>
              <a:ext cx="585590" cy="774644"/>
            </a:xfrm>
            <a:custGeom>
              <a:avLst/>
              <a:gdLst>
                <a:gd name="T0" fmla="*/ 100 w 202"/>
                <a:gd name="T1" fmla="*/ 12 h 239"/>
                <a:gd name="T2" fmla="*/ 184 w 202"/>
                <a:gd name="T3" fmla="*/ 36 h 239"/>
                <a:gd name="T4" fmla="*/ 100 w 202"/>
                <a:gd name="T5" fmla="*/ 60 h 239"/>
                <a:gd name="T6" fmla="*/ 16 w 202"/>
                <a:gd name="T7" fmla="*/ 36 h 239"/>
                <a:gd name="T8" fmla="*/ 100 w 202"/>
                <a:gd name="T9" fmla="*/ 12 h 239"/>
                <a:gd name="T10" fmla="*/ 101 w 202"/>
                <a:gd name="T11" fmla="*/ 0 h 239"/>
                <a:gd name="T12" fmla="*/ 61 w 202"/>
                <a:gd name="T13" fmla="*/ 3 h 239"/>
                <a:gd name="T14" fmla="*/ 29 w 202"/>
                <a:gd name="T15" fmla="*/ 12 h 239"/>
                <a:gd name="T16" fmla="*/ 8 w 202"/>
                <a:gd name="T17" fmla="*/ 24 h 239"/>
                <a:gd name="T18" fmla="*/ 2 w 202"/>
                <a:gd name="T19" fmla="*/ 32 h 239"/>
                <a:gd name="T20" fmla="*/ 0 w 202"/>
                <a:gd name="T21" fmla="*/ 40 h 239"/>
                <a:gd name="T22" fmla="*/ 0 w 202"/>
                <a:gd name="T23" fmla="*/ 199 h 239"/>
                <a:gd name="T24" fmla="*/ 2 w 202"/>
                <a:gd name="T25" fmla="*/ 207 h 239"/>
                <a:gd name="T26" fmla="*/ 8 w 202"/>
                <a:gd name="T27" fmla="*/ 215 h 239"/>
                <a:gd name="T28" fmla="*/ 29 w 202"/>
                <a:gd name="T29" fmla="*/ 227 h 239"/>
                <a:gd name="T30" fmla="*/ 61 w 202"/>
                <a:gd name="T31" fmla="*/ 236 h 239"/>
                <a:gd name="T32" fmla="*/ 101 w 202"/>
                <a:gd name="T33" fmla="*/ 239 h 239"/>
                <a:gd name="T34" fmla="*/ 172 w 202"/>
                <a:gd name="T35" fmla="*/ 227 h 239"/>
                <a:gd name="T36" fmla="*/ 194 w 202"/>
                <a:gd name="T37" fmla="*/ 215 h 239"/>
                <a:gd name="T38" fmla="*/ 200 w 202"/>
                <a:gd name="T39" fmla="*/ 207 h 239"/>
                <a:gd name="T40" fmla="*/ 202 w 202"/>
                <a:gd name="T41" fmla="*/ 199 h 239"/>
                <a:gd name="T42" fmla="*/ 202 w 202"/>
                <a:gd name="T43" fmla="*/ 40 h 239"/>
                <a:gd name="T44" fmla="*/ 194 w 202"/>
                <a:gd name="T45" fmla="*/ 24 h 239"/>
                <a:gd name="T46" fmla="*/ 172 w 202"/>
                <a:gd name="T47" fmla="*/ 12 h 239"/>
                <a:gd name="T48" fmla="*/ 140 w 202"/>
                <a:gd name="T49" fmla="*/ 3 h 239"/>
                <a:gd name="T50" fmla="*/ 101 w 202"/>
                <a:gd name="T5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239">
                  <a:moveTo>
                    <a:pt x="100" y="12"/>
                  </a:moveTo>
                  <a:cubicBezTo>
                    <a:pt x="146" y="12"/>
                    <a:pt x="184" y="23"/>
                    <a:pt x="184" y="36"/>
                  </a:cubicBezTo>
                  <a:cubicBezTo>
                    <a:pt x="184" y="49"/>
                    <a:pt x="146" y="60"/>
                    <a:pt x="100" y="60"/>
                  </a:cubicBezTo>
                  <a:cubicBezTo>
                    <a:pt x="54" y="60"/>
                    <a:pt x="16" y="49"/>
                    <a:pt x="16" y="36"/>
                  </a:cubicBezTo>
                  <a:cubicBezTo>
                    <a:pt x="16" y="23"/>
                    <a:pt x="54" y="12"/>
                    <a:pt x="100" y="12"/>
                  </a:cubicBezTo>
                  <a:close/>
                  <a:moveTo>
                    <a:pt x="101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29" y="227"/>
                    <a:pt x="29" y="227"/>
                    <a:pt x="29" y="227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73" y="238"/>
                    <a:pt x="87" y="239"/>
                    <a:pt x="101" y="239"/>
                  </a:cubicBezTo>
                  <a:cubicBezTo>
                    <a:pt x="129" y="239"/>
                    <a:pt x="154" y="234"/>
                    <a:pt x="172" y="227"/>
                  </a:cubicBezTo>
                  <a:cubicBezTo>
                    <a:pt x="181" y="224"/>
                    <a:pt x="189" y="219"/>
                    <a:pt x="194" y="215"/>
                  </a:cubicBezTo>
                  <a:cubicBezTo>
                    <a:pt x="196" y="212"/>
                    <a:pt x="198" y="210"/>
                    <a:pt x="200" y="207"/>
                  </a:cubicBezTo>
                  <a:cubicBezTo>
                    <a:pt x="201" y="205"/>
                    <a:pt x="202" y="202"/>
                    <a:pt x="202" y="1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2" y="34"/>
                    <a:pt x="199" y="29"/>
                    <a:pt x="194" y="24"/>
                  </a:cubicBezTo>
                  <a:cubicBezTo>
                    <a:pt x="189" y="20"/>
                    <a:pt x="181" y="15"/>
                    <a:pt x="172" y="12"/>
                  </a:cubicBezTo>
                  <a:cubicBezTo>
                    <a:pt x="163" y="8"/>
                    <a:pt x="152" y="5"/>
                    <a:pt x="140" y="3"/>
                  </a:cubicBezTo>
                  <a:cubicBezTo>
                    <a:pt x="128" y="1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124347" tIns="497388" rIns="124347" bIns="62173" numCol="1" anchor="ctr" anchorCtr="0" compatLnSpc="1">
              <a:prstTxWarp prst="textNoShape">
                <a:avLst/>
              </a:prstTxWarp>
            </a:bodyPr>
            <a:lstStyle/>
            <a:p>
              <a:pPr algn="ctr" defTabSz="1268374">
                <a:spcBef>
                  <a:spcPts val="816"/>
                </a:spcBef>
                <a:defRPr/>
              </a:pPr>
              <a:endPara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581325" y="1778468"/>
              <a:ext cx="546031" cy="501321"/>
              <a:chOff x="410993" y="6742980"/>
              <a:chExt cx="3945209" cy="3167103"/>
            </a:xfrm>
            <a:scene3d>
              <a:camera prst="orthographicFront">
                <a:rot lat="0" lon="10800000" rev="0"/>
              </a:camera>
              <a:lightRig rig="threePt" dir="t"/>
            </a:scene3d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5556" y="674298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1277" y="7159130"/>
                <a:ext cx="3080646" cy="2347729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993" y="7562352"/>
                <a:ext cx="3080645" cy="2347731"/>
              </a:xfrm>
              <a:prstGeom prst="rect">
                <a:avLst/>
              </a:prstGeom>
            </p:spPr>
          </p:pic>
        </p:grpSp>
      </p:grpSp>
      <p:grpSp>
        <p:nvGrpSpPr>
          <p:cNvPr id="29" name="Group 28"/>
          <p:cNvGrpSpPr/>
          <p:nvPr/>
        </p:nvGrpSpPr>
        <p:grpSpPr>
          <a:xfrm>
            <a:off x="603251" y="3947929"/>
            <a:ext cx="4924213" cy="1696720"/>
            <a:chOff x="452438" y="2960947"/>
            <a:chExt cx="3693160" cy="1272540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452438" y="2960947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/>
              <a:r>
                <a:rPr lang="en-US" sz="3733" dirty="0">
                  <a:solidFill>
                    <a:schemeClr val="tx2"/>
                  </a:solidFill>
                </a:rPr>
                <a:t>Distributor</a:t>
              </a:r>
            </a:p>
          </p:txBody>
        </p:sp>
        <p:sp>
          <p:nvSpPr>
            <p:cNvPr id="19" name="Freeform 248"/>
            <p:cNvSpPr>
              <a:spLocks noEditPoints="1"/>
            </p:cNvSpPr>
            <p:nvPr/>
          </p:nvSpPr>
          <p:spPr bwMode="auto">
            <a:xfrm flipH="1">
              <a:off x="2794322" y="3206662"/>
              <a:ext cx="585590" cy="774644"/>
            </a:xfrm>
            <a:custGeom>
              <a:avLst/>
              <a:gdLst>
                <a:gd name="T0" fmla="*/ 100 w 202"/>
                <a:gd name="T1" fmla="*/ 12 h 239"/>
                <a:gd name="T2" fmla="*/ 184 w 202"/>
                <a:gd name="T3" fmla="*/ 36 h 239"/>
                <a:gd name="T4" fmla="*/ 100 w 202"/>
                <a:gd name="T5" fmla="*/ 60 h 239"/>
                <a:gd name="T6" fmla="*/ 16 w 202"/>
                <a:gd name="T7" fmla="*/ 36 h 239"/>
                <a:gd name="T8" fmla="*/ 100 w 202"/>
                <a:gd name="T9" fmla="*/ 12 h 239"/>
                <a:gd name="T10" fmla="*/ 101 w 202"/>
                <a:gd name="T11" fmla="*/ 0 h 239"/>
                <a:gd name="T12" fmla="*/ 61 w 202"/>
                <a:gd name="T13" fmla="*/ 3 h 239"/>
                <a:gd name="T14" fmla="*/ 29 w 202"/>
                <a:gd name="T15" fmla="*/ 12 h 239"/>
                <a:gd name="T16" fmla="*/ 8 w 202"/>
                <a:gd name="T17" fmla="*/ 24 h 239"/>
                <a:gd name="T18" fmla="*/ 2 w 202"/>
                <a:gd name="T19" fmla="*/ 32 h 239"/>
                <a:gd name="T20" fmla="*/ 0 w 202"/>
                <a:gd name="T21" fmla="*/ 40 h 239"/>
                <a:gd name="T22" fmla="*/ 0 w 202"/>
                <a:gd name="T23" fmla="*/ 199 h 239"/>
                <a:gd name="T24" fmla="*/ 2 w 202"/>
                <a:gd name="T25" fmla="*/ 207 h 239"/>
                <a:gd name="T26" fmla="*/ 8 w 202"/>
                <a:gd name="T27" fmla="*/ 215 h 239"/>
                <a:gd name="T28" fmla="*/ 29 w 202"/>
                <a:gd name="T29" fmla="*/ 227 h 239"/>
                <a:gd name="T30" fmla="*/ 61 w 202"/>
                <a:gd name="T31" fmla="*/ 236 h 239"/>
                <a:gd name="T32" fmla="*/ 101 w 202"/>
                <a:gd name="T33" fmla="*/ 239 h 239"/>
                <a:gd name="T34" fmla="*/ 172 w 202"/>
                <a:gd name="T35" fmla="*/ 227 h 239"/>
                <a:gd name="T36" fmla="*/ 194 w 202"/>
                <a:gd name="T37" fmla="*/ 215 h 239"/>
                <a:gd name="T38" fmla="*/ 200 w 202"/>
                <a:gd name="T39" fmla="*/ 207 h 239"/>
                <a:gd name="T40" fmla="*/ 202 w 202"/>
                <a:gd name="T41" fmla="*/ 199 h 239"/>
                <a:gd name="T42" fmla="*/ 202 w 202"/>
                <a:gd name="T43" fmla="*/ 40 h 239"/>
                <a:gd name="T44" fmla="*/ 194 w 202"/>
                <a:gd name="T45" fmla="*/ 24 h 239"/>
                <a:gd name="T46" fmla="*/ 172 w 202"/>
                <a:gd name="T47" fmla="*/ 12 h 239"/>
                <a:gd name="T48" fmla="*/ 140 w 202"/>
                <a:gd name="T49" fmla="*/ 3 h 239"/>
                <a:gd name="T50" fmla="*/ 101 w 202"/>
                <a:gd name="T51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02" h="239">
                  <a:moveTo>
                    <a:pt x="100" y="12"/>
                  </a:moveTo>
                  <a:cubicBezTo>
                    <a:pt x="146" y="12"/>
                    <a:pt x="184" y="23"/>
                    <a:pt x="184" y="36"/>
                  </a:cubicBezTo>
                  <a:cubicBezTo>
                    <a:pt x="184" y="49"/>
                    <a:pt x="146" y="60"/>
                    <a:pt x="100" y="60"/>
                  </a:cubicBezTo>
                  <a:cubicBezTo>
                    <a:pt x="54" y="60"/>
                    <a:pt x="16" y="49"/>
                    <a:pt x="16" y="36"/>
                  </a:cubicBezTo>
                  <a:cubicBezTo>
                    <a:pt x="16" y="23"/>
                    <a:pt x="54" y="12"/>
                    <a:pt x="100" y="12"/>
                  </a:cubicBezTo>
                  <a:close/>
                  <a:moveTo>
                    <a:pt x="101" y="0"/>
                  </a:moveTo>
                  <a:cubicBezTo>
                    <a:pt x="61" y="3"/>
                    <a:pt x="61" y="3"/>
                    <a:pt x="61" y="3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99"/>
                    <a:pt x="0" y="199"/>
                    <a:pt x="0" y="199"/>
                  </a:cubicBezTo>
                  <a:cubicBezTo>
                    <a:pt x="2" y="207"/>
                    <a:pt x="2" y="207"/>
                    <a:pt x="2" y="207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29" y="227"/>
                    <a:pt x="29" y="227"/>
                    <a:pt x="29" y="227"/>
                  </a:cubicBezTo>
                  <a:cubicBezTo>
                    <a:pt x="61" y="236"/>
                    <a:pt x="61" y="236"/>
                    <a:pt x="61" y="236"/>
                  </a:cubicBezTo>
                  <a:cubicBezTo>
                    <a:pt x="73" y="238"/>
                    <a:pt x="87" y="239"/>
                    <a:pt x="101" y="239"/>
                  </a:cubicBezTo>
                  <a:cubicBezTo>
                    <a:pt x="129" y="239"/>
                    <a:pt x="154" y="234"/>
                    <a:pt x="172" y="227"/>
                  </a:cubicBezTo>
                  <a:cubicBezTo>
                    <a:pt x="181" y="224"/>
                    <a:pt x="189" y="219"/>
                    <a:pt x="194" y="215"/>
                  </a:cubicBezTo>
                  <a:cubicBezTo>
                    <a:pt x="196" y="212"/>
                    <a:pt x="198" y="210"/>
                    <a:pt x="200" y="207"/>
                  </a:cubicBezTo>
                  <a:cubicBezTo>
                    <a:pt x="201" y="205"/>
                    <a:pt x="202" y="202"/>
                    <a:pt x="202" y="1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202" y="34"/>
                    <a:pt x="199" y="29"/>
                    <a:pt x="194" y="24"/>
                  </a:cubicBezTo>
                  <a:cubicBezTo>
                    <a:pt x="189" y="20"/>
                    <a:pt x="181" y="15"/>
                    <a:pt x="172" y="12"/>
                  </a:cubicBezTo>
                  <a:cubicBezTo>
                    <a:pt x="163" y="8"/>
                    <a:pt x="152" y="5"/>
                    <a:pt x="140" y="3"/>
                  </a:cubicBezTo>
                  <a:cubicBezTo>
                    <a:pt x="128" y="1"/>
                    <a:pt x="115" y="0"/>
                    <a:pt x="10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24347" tIns="497388" rIns="124347" bIns="62173" numCol="1" anchor="ctr" anchorCtr="0" compatLnSpc="1">
              <a:prstTxWarp prst="textNoShape">
                <a:avLst/>
              </a:prstTxWarp>
            </a:bodyPr>
            <a:lstStyle/>
            <a:p>
              <a:pPr algn="ctr" defTabSz="1268374">
                <a:spcBef>
                  <a:spcPts val="816"/>
                </a:spcBef>
                <a:defRPr/>
              </a:pPr>
              <a:endPara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96000" y="3943619"/>
            <a:ext cx="4924213" cy="1696720"/>
            <a:chOff x="4572000" y="2957714"/>
            <a:chExt cx="3693160" cy="1272540"/>
          </a:xfrm>
        </p:grpSpPr>
        <p:sp>
          <p:nvSpPr>
            <p:cNvPr id="8" name="Rectangle: Rounded Corners 7"/>
            <p:cNvSpPr/>
            <p:nvPr/>
          </p:nvSpPr>
          <p:spPr>
            <a:xfrm>
              <a:off x="4572000" y="2957714"/>
              <a:ext cx="3693160" cy="127254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lvl="1" indent="-76198"/>
              <a:r>
                <a:rPr lang="en-US" sz="3200" dirty="0">
                  <a:solidFill>
                    <a:schemeClr val="tx2"/>
                  </a:solidFill>
                </a:rPr>
                <a:t>Log Reader Agent</a:t>
              </a:r>
            </a:p>
            <a:p>
              <a:pPr marL="0" lvl="1" indent="-76198"/>
              <a:r>
                <a:rPr lang="en-US" sz="3200" dirty="0">
                  <a:solidFill>
                    <a:schemeClr val="tx2"/>
                  </a:solidFill>
                </a:rPr>
                <a:t>Snapshot Agent</a:t>
              </a:r>
            </a:p>
            <a:p>
              <a:pPr marL="0" lvl="1" indent="-76198"/>
              <a:r>
                <a:rPr lang="en-US" sz="3200" dirty="0">
                  <a:solidFill>
                    <a:schemeClr val="tx2"/>
                  </a:solidFill>
                </a:rPr>
                <a:t>Distribution Agent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590384">
              <a:off x="7410715" y="3296896"/>
              <a:ext cx="626627" cy="5066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860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2396" y="-1110"/>
            <a:ext cx="10515600" cy="1325563"/>
          </a:xfrm>
        </p:spPr>
        <p:txBody>
          <a:bodyPr/>
          <a:lstStyle/>
          <a:p>
            <a:r>
              <a:rPr lang="en-GB" dirty="0"/>
              <a:t>Snapshot Replication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248"/>
          <p:cNvSpPr>
            <a:spLocks noEditPoints="1"/>
          </p:cNvSpPr>
          <p:nvPr/>
        </p:nvSpPr>
        <p:spPr bwMode="auto">
          <a:xfrm flipH="1">
            <a:off x="1194629" y="3305676"/>
            <a:ext cx="1269753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46476" y="5104957"/>
            <a:ext cx="1725789" cy="1694964"/>
            <a:chOff x="1099475" y="3782303"/>
            <a:chExt cx="1294342" cy="1271223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6" name="Group 5"/>
            <p:cNvGrpSpPr/>
            <p:nvPr/>
          </p:nvGrpSpPr>
          <p:grpSpPr>
            <a:xfrm>
              <a:off x="1099475" y="3782303"/>
              <a:ext cx="1294342" cy="1271223"/>
              <a:chOff x="4135984" y="3357880"/>
              <a:chExt cx="1619357" cy="1604951"/>
            </a:xfrm>
            <a:grpFill/>
          </p:grpSpPr>
          <p:sp>
            <p:nvSpPr>
              <p:cNvPr id="2" name="Rectangle: Rounded Corners 1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Snapshot Agent</a:t>
                </a:r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noFill/>
              </a:ln>
            </p:spPr>
          </p:pic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59563" y="3835979"/>
              <a:ext cx="379278" cy="375676"/>
            </a:xfrm>
            <a:prstGeom prst="rect">
              <a:avLst/>
            </a:prstGeom>
            <a:grpFill/>
          </p:spPr>
        </p:pic>
      </p:grpSp>
      <p:sp>
        <p:nvSpPr>
          <p:cNvPr id="21" name="Freeform 248"/>
          <p:cNvSpPr>
            <a:spLocks noEditPoints="1"/>
          </p:cNvSpPr>
          <p:nvPr/>
        </p:nvSpPr>
        <p:spPr bwMode="auto">
          <a:xfrm flipH="1">
            <a:off x="9742260" y="3301414"/>
            <a:ext cx="1411995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Subscriber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472440" y="1152244"/>
            <a:ext cx="2979291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Publication</a:t>
            </a:r>
          </a:p>
        </p:txBody>
      </p:sp>
      <p:sp>
        <p:nvSpPr>
          <p:cNvPr id="23" name="Freeform 248"/>
          <p:cNvSpPr>
            <a:spLocks noEditPoints="1"/>
          </p:cNvSpPr>
          <p:nvPr/>
        </p:nvSpPr>
        <p:spPr bwMode="auto">
          <a:xfrm flipH="1">
            <a:off x="5531971" y="3305674"/>
            <a:ext cx="1444252" cy="1719273"/>
          </a:xfrm>
          <a:custGeom>
            <a:avLst/>
            <a:gdLst>
              <a:gd name="T0" fmla="*/ 100 w 202"/>
              <a:gd name="T1" fmla="*/ 12 h 239"/>
              <a:gd name="T2" fmla="*/ 184 w 202"/>
              <a:gd name="T3" fmla="*/ 36 h 239"/>
              <a:gd name="T4" fmla="*/ 100 w 202"/>
              <a:gd name="T5" fmla="*/ 60 h 239"/>
              <a:gd name="T6" fmla="*/ 16 w 202"/>
              <a:gd name="T7" fmla="*/ 36 h 239"/>
              <a:gd name="T8" fmla="*/ 100 w 202"/>
              <a:gd name="T9" fmla="*/ 12 h 239"/>
              <a:gd name="T10" fmla="*/ 101 w 202"/>
              <a:gd name="T11" fmla="*/ 0 h 239"/>
              <a:gd name="T12" fmla="*/ 61 w 202"/>
              <a:gd name="T13" fmla="*/ 3 h 239"/>
              <a:gd name="T14" fmla="*/ 29 w 202"/>
              <a:gd name="T15" fmla="*/ 12 h 239"/>
              <a:gd name="T16" fmla="*/ 8 w 202"/>
              <a:gd name="T17" fmla="*/ 24 h 239"/>
              <a:gd name="T18" fmla="*/ 2 w 202"/>
              <a:gd name="T19" fmla="*/ 32 h 239"/>
              <a:gd name="T20" fmla="*/ 0 w 202"/>
              <a:gd name="T21" fmla="*/ 40 h 239"/>
              <a:gd name="T22" fmla="*/ 0 w 202"/>
              <a:gd name="T23" fmla="*/ 199 h 239"/>
              <a:gd name="T24" fmla="*/ 2 w 202"/>
              <a:gd name="T25" fmla="*/ 207 h 239"/>
              <a:gd name="T26" fmla="*/ 8 w 202"/>
              <a:gd name="T27" fmla="*/ 215 h 239"/>
              <a:gd name="T28" fmla="*/ 29 w 202"/>
              <a:gd name="T29" fmla="*/ 227 h 239"/>
              <a:gd name="T30" fmla="*/ 61 w 202"/>
              <a:gd name="T31" fmla="*/ 236 h 239"/>
              <a:gd name="T32" fmla="*/ 101 w 202"/>
              <a:gd name="T33" fmla="*/ 239 h 239"/>
              <a:gd name="T34" fmla="*/ 172 w 202"/>
              <a:gd name="T35" fmla="*/ 227 h 239"/>
              <a:gd name="T36" fmla="*/ 194 w 202"/>
              <a:gd name="T37" fmla="*/ 215 h 239"/>
              <a:gd name="T38" fmla="*/ 200 w 202"/>
              <a:gd name="T39" fmla="*/ 207 h 239"/>
              <a:gd name="T40" fmla="*/ 202 w 202"/>
              <a:gd name="T41" fmla="*/ 199 h 239"/>
              <a:gd name="T42" fmla="*/ 202 w 202"/>
              <a:gd name="T43" fmla="*/ 40 h 239"/>
              <a:gd name="T44" fmla="*/ 194 w 202"/>
              <a:gd name="T45" fmla="*/ 24 h 239"/>
              <a:gd name="T46" fmla="*/ 172 w 202"/>
              <a:gd name="T47" fmla="*/ 12 h 239"/>
              <a:gd name="T48" fmla="*/ 140 w 202"/>
              <a:gd name="T49" fmla="*/ 3 h 239"/>
              <a:gd name="T50" fmla="*/ 101 w 202"/>
              <a:gd name="T51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02" h="239">
                <a:moveTo>
                  <a:pt x="100" y="12"/>
                </a:moveTo>
                <a:cubicBezTo>
                  <a:pt x="146" y="12"/>
                  <a:pt x="184" y="23"/>
                  <a:pt x="184" y="36"/>
                </a:cubicBezTo>
                <a:cubicBezTo>
                  <a:pt x="184" y="49"/>
                  <a:pt x="146" y="60"/>
                  <a:pt x="100" y="60"/>
                </a:cubicBezTo>
                <a:cubicBezTo>
                  <a:pt x="54" y="60"/>
                  <a:pt x="16" y="49"/>
                  <a:pt x="16" y="36"/>
                </a:cubicBezTo>
                <a:cubicBezTo>
                  <a:pt x="16" y="23"/>
                  <a:pt x="54" y="12"/>
                  <a:pt x="100" y="12"/>
                </a:cubicBezTo>
                <a:close/>
                <a:moveTo>
                  <a:pt x="101" y="0"/>
                </a:moveTo>
                <a:cubicBezTo>
                  <a:pt x="61" y="3"/>
                  <a:pt x="61" y="3"/>
                  <a:pt x="61" y="3"/>
                </a:cubicBezTo>
                <a:cubicBezTo>
                  <a:pt x="29" y="12"/>
                  <a:pt x="29" y="12"/>
                  <a:pt x="29" y="12"/>
                </a:cubicBezTo>
                <a:cubicBezTo>
                  <a:pt x="8" y="24"/>
                  <a:pt x="8" y="24"/>
                  <a:pt x="8" y="24"/>
                </a:cubicBezTo>
                <a:cubicBezTo>
                  <a:pt x="2" y="32"/>
                  <a:pt x="2" y="32"/>
                  <a:pt x="2" y="32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99"/>
                  <a:pt x="0" y="199"/>
                  <a:pt x="0" y="199"/>
                </a:cubicBezTo>
                <a:cubicBezTo>
                  <a:pt x="2" y="207"/>
                  <a:pt x="2" y="207"/>
                  <a:pt x="2" y="207"/>
                </a:cubicBezTo>
                <a:cubicBezTo>
                  <a:pt x="8" y="215"/>
                  <a:pt x="8" y="215"/>
                  <a:pt x="8" y="215"/>
                </a:cubicBezTo>
                <a:cubicBezTo>
                  <a:pt x="29" y="227"/>
                  <a:pt x="29" y="227"/>
                  <a:pt x="29" y="227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73" y="238"/>
                  <a:pt x="87" y="239"/>
                  <a:pt x="101" y="239"/>
                </a:cubicBezTo>
                <a:cubicBezTo>
                  <a:pt x="129" y="239"/>
                  <a:pt x="154" y="234"/>
                  <a:pt x="172" y="227"/>
                </a:cubicBezTo>
                <a:cubicBezTo>
                  <a:pt x="181" y="224"/>
                  <a:pt x="189" y="219"/>
                  <a:pt x="194" y="215"/>
                </a:cubicBezTo>
                <a:cubicBezTo>
                  <a:pt x="196" y="212"/>
                  <a:pt x="198" y="210"/>
                  <a:pt x="200" y="207"/>
                </a:cubicBezTo>
                <a:cubicBezTo>
                  <a:pt x="201" y="205"/>
                  <a:pt x="202" y="202"/>
                  <a:pt x="202" y="199"/>
                </a:cubicBezTo>
                <a:cubicBezTo>
                  <a:pt x="202" y="40"/>
                  <a:pt x="202" y="40"/>
                  <a:pt x="202" y="40"/>
                </a:cubicBezTo>
                <a:cubicBezTo>
                  <a:pt x="202" y="34"/>
                  <a:pt x="199" y="29"/>
                  <a:pt x="194" y="24"/>
                </a:cubicBezTo>
                <a:cubicBezTo>
                  <a:pt x="189" y="20"/>
                  <a:pt x="181" y="15"/>
                  <a:pt x="172" y="12"/>
                </a:cubicBezTo>
                <a:cubicBezTo>
                  <a:pt x="163" y="8"/>
                  <a:pt x="152" y="5"/>
                  <a:pt x="140" y="3"/>
                </a:cubicBezTo>
                <a:cubicBezTo>
                  <a:pt x="128" y="1"/>
                  <a:pt x="115" y="0"/>
                  <a:pt x="101" y="0"/>
                </a:cubicBezTo>
                <a:close/>
              </a:path>
            </a:pathLst>
          </a:custGeom>
          <a:solidFill>
            <a:srgbClr val="478D34"/>
          </a:solidFill>
          <a:ln>
            <a:noFill/>
          </a:ln>
        </p:spPr>
        <p:txBody>
          <a:bodyPr vert="horz" wrap="square" lIns="124347" tIns="497388" rIns="124347" bIns="62173" numCol="1" anchor="ctr" anchorCtr="0" compatLnSpc="1">
            <a:prstTxWarp prst="textNoShape">
              <a:avLst/>
            </a:prstTxWarp>
          </a:bodyPr>
          <a:lstStyle/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Distributor</a:t>
            </a:r>
          </a:p>
          <a:p>
            <a:pPr algn="ctr" defTabSz="1268374">
              <a:spcBef>
                <a:spcPts val="816"/>
              </a:spcBef>
              <a:defRPr/>
            </a:pPr>
            <a:r>
              <a:rPr lang="en-US" sz="1904" kern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772037" y="2094471"/>
            <a:ext cx="996739" cy="1034128"/>
            <a:chOff x="6113901" y="2717799"/>
            <a:chExt cx="1181749" cy="1226079"/>
          </a:xfrm>
        </p:grpSpPr>
        <p:grpSp>
          <p:nvGrpSpPr>
            <p:cNvPr id="26" name="Group 25"/>
            <p:cNvGrpSpPr/>
            <p:nvPr/>
          </p:nvGrpSpPr>
          <p:grpSpPr>
            <a:xfrm>
              <a:off x="6113901" y="2717799"/>
              <a:ext cx="804535" cy="915583"/>
              <a:chOff x="4348163" y="2717799"/>
              <a:chExt cx="1127125" cy="1282700"/>
            </a:xfrm>
          </p:grpSpPr>
          <p:sp>
            <p:nvSpPr>
              <p:cNvPr id="37" name="Freeform 5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39" name="TextBox 38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41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6291419" y="2870640"/>
              <a:ext cx="804535" cy="915583"/>
              <a:chOff x="4348163" y="2717799"/>
              <a:chExt cx="1127125" cy="1282700"/>
            </a:xfrm>
          </p:grpSpPr>
          <p:sp>
            <p:nvSpPr>
              <p:cNvPr id="33" name="Freeform 68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35" name="TextBox 34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6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28" name="Group 27"/>
            <p:cNvGrpSpPr/>
            <p:nvPr/>
          </p:nvGrpSpPr>
          <p:grpSpPr>
            <a:xfrm>
              <a:off x="6491115" y="3028295"/>
              <a:ext cx="804535" cy="915583"/>
              <a:chOff x="4348163" y="2717799"/>
              <a:chExt cx="1127125" cy="1282700"/>
            </a:xfrm>
          </p:grpSpPr>
          <p:sp>
            <p:nvSpPr>
              <p:cNvPr id="29" name="Freeform 7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30" name="Group 29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31" name="TextBox 30"/>
                <p:cNvSpPr txBox="1"/>
                <p:nvPr/>
              </p:nvSpPr>
              <p:spPr>
                <a:xfrm>
                  <a:off x="4444526" y="3158139"/>
                  <a:ext cx="933520" cy="490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133" b="1" dirty="0">
                      <a:solidFill>
                        <a:schemeClr val="accent1"/>
                      </a:solidFill>
                    </a:rPr>
                    <a:t>BCP</a:t>
                  </a:r>
                  <a:endParaRPr lang="en-US" sz="5867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2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42" name="Group 41"/>
          <p:cNvGrpSpPr/>
          <p:nvPr/>
        </p:nvGrpSpPr>
        <p:grpSpPr>
          <a:xfrm>
            <a:off x="1224223" y="197771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1224223" y="196951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5772037" y="2094471"/>
            <a:ext cx="996739" cy="1034128"/>
            <a:chOff x="6113901" y="2717799"/>
            <a:chExt cx="1181749" cy="1226079"/>
          </a:xfrm>
        </p:grpSpPr>
        <p:grpSp>
          <p:nvGrpSpPr>
            <p:cNvPr id="51" name="Group 50"/>
            <p:cNvGrpSpPr/>
            <p:nvPr/>
          </p:nvGrpSpPr>
          <p:grpSpPr>
            <a:xfrm>
              <a:off x="6113901" y="2717799"/>
              <a:ext cx="804535" cy="915583"/>
              <a:chOff x="4348163" y="2717799"/>
              <a:chExt cx="1127125" cy="1282700"/>
            </a:xfrm>
          </p:grpSpPr>
          <p:sp>
            <p:nvSpPr>
              <p:cNvPr id="62" name="Freeform 5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64" name="TextBox 63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5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52" name="Group 51"/>
            <p:cNvGrpSpPr/>
            <p:nvPr/>
          </p:nvGrpSpPr>
          <p:grpSpPr>
            <a:xfrm>
              <a:off x="6291419" y="2870640"/>
              <a:ext cx="804535" cy="915583"/>
              <a:chOff x="4348163" y="2717799"/>
              <a:chExt cx="1127125" cy="1282700"/>
            </a:xfrm>
          </p:grpSpPr>
          <p:sp>
            <p:nvSpPr>
              <p:cNvPr id="58" name="Freeform 68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444526" y="3127410"/>
                  <a:ext cx="933520" cy="55211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400" dirty="0">
                      <a:solidFill>
                        <a:schemeClr val="accent1"/>
                      </a:solidFill>
                    </a:rPr>
                    <a:t>JS</a:t>
                  </a:r>
                  <a:endParaRPr lang="en-US" sz="8000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61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6491115" y="3028295"/>
              <a:ext cx="804535" cy="915583"/>
              <a:chOff x="4348163" y="2717799"/>
              <a:chExt cx="1127125" cy="1282700"/>
            </a:xfrm>
          </p:grpSpPr>
          <p:sp>
            <p:nvSpPr>
              <p:cNvPr id="54" name="Freeform 73"/>
              <p:cNvSpPr/>
              <p:nvPr/>
            </p:nvSpPr>
            <p:spPr bwMode="auto">
              <a:xfrm>
                <a:off x="4399472" y="2743200"/>
                <a:ext cx="1035170" cy="1213449"/>
              </a:xfrm>
              <a:custGeom>
                <a:avLst/>
                <a:gdLst>
                  <a:gd name="connsiteX0" fmla="*/ 333554 w 1035170"/>
                  <a:gd name="connsiteY0" fmla="*/ 0 h 1213449"/>
                  <a:gd name="connsiteX1" fmla="*/ 0 w 1035170"/>
                  <a:gd name="connsiteY1" fmla="*/ 339306 h 1213449"/>
                  <a:gd name="connsiteX2" fmla="*/ 0 w 1035170"/>
                  <a:gd name="connsiteY2" fmla="*/ 1201947 h 1213449"/>
                  <a:gd name="connsiteX3" fmla="*/ 580845 w 1035170"/>
                  <a:gd name="connsiteY3" fmla="*/ 1213449 h 1213449"/>
                  <a:gd name="connsiteX4" fmla="*/ 1035170 w 1035170"/>
                  <a:gd name="connsiteY4" fmla="*/ 1213449 h 1213449"/>
                  <a:gd name="connsiteX5" fmla="*/ 1023668 w 1035170"/>
                  <a:gd name="connsiteY5" fmla="*/ 51758 h 1213449"/>
                  <a:gd name="connsiteX6" fmla="*/ 885645 w 1035170"/>
                  <a:gd name="connsiteY6" fmla="*/ 17253 h 1213449"/>
                  <a:gd name="connsiteX7" fmla="*/ 333554 w 1035170"/>
                  <a:gd name="connsiteY7" fmla="*/ 0 h 1213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5170" h="1213449">
                    <a:moveTo>
                      <a:pt x="333554" y="0"/>
                    </a:moveTo>
                    <a:lnTo>
                      <a:pt x="0" y="339306"/>
                    </a:lnTo>
                    <a:lnTo>
                      <a:pt x="0" y="1201947"/>
                    </a:lnTo>
                    <a:lnTo>
                      <a:pt x="580845" y="1213449"/>
                    </a:lnTo>
                    <a:lnTo>
                      <a:pt x="1035170" y="1213449"/>
                    </a:lnTo>
                    <a:lnTo>
                      <a:pt x="1023668" y="51758"/>
                    </a:lnTo>
                    <a:lnTo>
                      <a:pt x="885645" y="17253"/>
                    </a:lnTo>
                    <a:lnTo>
                      <a:pt x="33355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243840" tIns="195072" rIns="243840" bIns="19507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57189" indent="-457189" algn="ctr" defTabSz="124326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 3" panose="05040102010807070707" pitchFamily="18" charset="2"/>
                  <a:buChar char="Æ"/>
                </a:pPr>
                <a:endParaRPr lang="en-US" sz="2667" b="1" dirty="0" err="1">
                  <a:solidFill>
                    <a:schemeClr val="accent1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348163" y="2717799"/>
                <a:ext cx="1127125" cy="1282700"/>
                <a:chOff x="4348163" y="2717799"/>
                <a:chExt cx="1127125" cy="1282700"/>
              </a:xfrm>
            </p:grpSpPr>
            <p:sp>
              <p:nvSpPr>
                <p:cNvPr id="56" name="TextBox 55"/>
                <p:cNvSpPr txBox="1"/>
                <p:nvPr/>
              </p:nvSpPr>
              <p:spPr>
                <a:xfrm>
                  <a:off x="4444526" y="3158139"/>
                  <a:ext cx="933520" cy="490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 defTabSz="1219126">
                    <a:lnSpc>
                      <a:spcPct val="90000"/>
                    </a:lnSpc>
                    <a:spcAft>
                      <a:spcPts val="784"/>
                    </a:spcAft>
                  </a:pPr>
                  <a:r>
                    <a:rPr lang="en-US" sz="2133" b="1" dirty="0">
                      <a:solidFill>
                        <a:schemeClr val="accent1"/>
                      </a:solidFill>
                    </a:rPr>
                    <a:t>BCP</a:t>
                  </a:r>
                  <a:endParaRPr lang="en-US" sz="5867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57" name="Freeform 5"/>
                <p:cNvSpPr>
                  <a:spLocks noEditPoints="1"/>
                </p:cNvSpPr>
                <p:nvPr/>
              </p:nvSpPr>
              <p:spPr bwMode="auto">
                <a:xfrm>
                  <a:off x="4348163" y="2717799"/>
                  <a:ext cx="1127125" cy="1282700"/>
                </a:xfrm>
                <a:custGeom>
                  <a:avLst/>
                  <a:gdLst>
                    <a:gd name="T0" fmla="*/ 232 w 249"/>
                    <a:gd name="T1" fmla="*/ 284 h 284"/>
                    <a:gd name="T2" fmla="*/ 249 w 249"/>
                    <a:gd name="T3" fmla="*/ 284 h 284"/>
                    <a:gd name="T4" fmla="*/ 249 w 249"/>
                    <a:gd name="T5" fmla="*/ 28 h 284"/>
                    <a:gd name="T6" fmla="*/ 220 w 249"/>
                    <a:gd name="T7" fmla="*/ 0 h 284"/>
                    <a:gd name="T8" fmla="*/ 80 w 249"/>
                    <a:gd name="T9" fmla="*/ 0 h 284"/>
                    <a:gd name="T10" fmla="*/ 0 w 249"/>
                    <a:gd name="T11" fmla="*/ 72 h 284"/>
                    <a:gd name="T12" fmla="*/ 0 w 249"/>
                    <a:gd name="T13" fmla="*/ 257 h 284"/>
                    <a:gd name="T14" fmla="*/ 28 w 249"/>
                    <a:gd name="T15" fmla="*/ 284 h 284"/>
                    <a:gd name="T16" fmla="*/ 232 w 249"/>
                    <a:gd name="T17" fmla="*/ 284 h 284"/>
                    <a:gd name="T18" fmla="*/ 36 w 249"/>
                    <a:gd name="T19" fmla="*/ 268 h 284"/>
                    <a:gd name="T20" fmla="*/ 17 w 249"/>
                    <a:gd name="T21" fmla="*/ 249 h 284"/>
                    <a:gd name="T22" fmla="*/ 17 w 249"/>
                    <a:gd name="T23" fmla="*/ 82 h 284"/>
                    <a:gd name="T24" fmla="*/ 67 w 249"/>
                    <a:gd name="T25" fmla="*/ 82 h 284"/>
                    <a:gd name="T26" fmla="*/ 83 w 249"/>
                    <a:gd name="T27" fmla="*/ 79 h 284"/>
                    <a:gd name="T28" fmla="*/ 89 w 249"/>
                    <a:gd name="T29" fmla="*/ 64 h 284"/>
                    <a:gd name="T30" fmla="*/ 89 w 249"/>
                    <a:gd name="T31" fmla="*/ 18 h 284"/>
                    <a:gd name="T32" fmla="*/ 213 w 249"/>
                    <a:gd name="T33" fmla="*/ 18 h 284"/>
                    <a:gd name="T34" fmla="*/ 232 w 249"/>
                    <a:gd name="T35" fmla="*/ 37 h 284"/>
                    <a:gd name="T36" fmla="*/ 232 w 249"/>
                    <a:gd name="T37" fmla="*/ 268 h 284"/>
                    <a:gd name="T38" fmla="*/ 36 w 249"/>
                    <a:gd name="T39" fmla="*/ 268 h 2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49" h="284">
                      <a:moveTo>
                        <a:pt x="232" y="284"/>
                      </a:moveTo>
                      <a:cubicBezTo>
                        <a:pt x="249" y="284"/>
                        <a:pt x="249" y="284"/>
                        <a:pt x="249" y="284"/>
                      </a:cubicBezTo>
                      <a:cubicBezTo>
                        <a:pt x="249" y="28"/>
                        <a:pt x="249" y="28"/>
                        <a:pt x="249" y="28"/>
                      </a:cubicBezTo>
                      <a:cubicBezTo>
                        <a:pt x="249" y="11"/>
                        <a:pt x="233" y="0"/>
                        <a:pt x="220" y="0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59" y="18"/>
                        <a:pt x="32" y="45"/>
                        <a:pt x="0" y="72"/>
                      </a:cubicBezTo>
                      <a:cubicBezTo>
                        <a:pt x="0" y="257"/>
                        <a:pt x="0" y="257"/>
                        <a:pt x="0" y="257"/>
                      </a:cubicBezTo>
                      <a:cubicBezTo>
                        <a:pt x="0" y="274"/>
                        <a:pt x="15" y="284"/>
                        <a:pt x="28" y="284"/>
                      </a:cubicBezTo>
                      <a:cubicBezTo>
                        <a:pt x="232" y="284"/>
                        <a:pt x="232" y="284"/>
                        <a:pt x="232" y="284"/>
                      </a:cubicBezTo>
                      <a:close/>
                      <a:moveTo>
                        <a:pt x="36" y="268"/>
                      </a:moveTo>
                      <a:cubicBezTo>
                        <a:pt x="25" y="268"/>
                        <a:pt x="17" y="260"/>
                        <a:pt x="17" y="249"/>
                      </a:cubicBezTo>
                      <a:cubicBezTo>
                        <a:pt x="17" y="82"/>
                        <a:pt x="17" y="82"/>
                        <a:pt x="17" y="82"/>
                      </a:cubicBezTo>
                      <a:cubicBezTo>
                        <a:pt x="67" y="82"/>
                        <a:pt x="67" y="82"/>
                        <a:pt x="67" y="82"/>
                      </a:cubicBezTo>
                      <a:cubicBezTo>
                        <a:pt x="67" y="82"/>
                        <a:pt x="78" y="82"/>
                        <a:pt x="83" y="79"/>
                      </a:cubicBezTo>
                      <a:cubicBezTo>
                        <a:pt x="90" y="75"/>
                        <a:pt x="89" y="64"/>
                        <a:pt x="89" y="64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213" y="18"/>
                        <a:pt x="213" y="18"/>
                        <a:pt x="213" y="18"/>
                      </a:cubicBezTo>
                      <a:cubicBezTo>
                        <a:pt x="223" y="18"/>
                        <a:pt x="232" y="26"/>
                        <a:pt x="232" y="37"/>
                      </a:cubicBezTo>
                      <a:cubicBezTo>
                        <a:pt x="232" y="268"/>
                        <a:pt x="232" y="268"/>
                        <a:pt x="232" y="268"/>
                      </a:cubicBezTo>
                      <a:lnTo>
                        <a:pt x="36" y="2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>
                    <a:solidFill>
                      <a:schemeClr val="accent1"/>
                    </a:solidFill>
                  </a:endParaRPr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7537545" y="5105237"/>
            <a:ext cx="1610689" cy="1694964"/>
            <a:chOff x="4325334" y="4129225"/>
            <a:chExt cx="1619357" cy="1604951"/>
          </a:xfrm>
          <a:solidFill>
            <a:schemeClr val="bg1">
              <a:lumMod val="65000"/>
            </a:schemeClr>
          </a:solidFill>
        </p:grpSpPr>
        <p:grpSp>
          <p:nvGrpSpPr>
            <p:cNvPr id="66" name="Group 65"/>
            <p:cNvGrpSpPr/>
            <p:nvPr/>
          </p:nvGrpSpPr>
          <p:grpSpPr>
            <a:xfrm>
              <a:off x="4325334" y="4129225"/>
              <a:ext cx="1619357" cy="1604951"/>
              <a:chOff x="4135984" y="3357880"/>
              <a:chExt cx="1619357" cy="1604951"/>
            </a:xfrm>
            <a:grpFill/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4135984" y="3357880"/>
                <a:ext cx="1619357" cy="1604951"/>
              </a:xfrm>
              <a:prstGeom prst="roundRect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GB" sz="1600" dirty="0"/>
                  <a:t>Distribution Agent</a:t>
                </a:r>
              </a:p>
            </p:txBody>
          </p:sp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6590384">
                <a:off x="4550096" y="3587741"/>
                <a:ext cx="791132" cy="679113"/>
              </a:xfrm>
              <a:prstGeom prst="rect">
                <a:avLst/>
              </a:prstGeom>
              <a:grpFill/>
              <a:ln>
                <a:solidFill>
                  <a:schemeClr val="bg2"/>
                </a:solidFill>
              </a:ln>
            </p:spPr>
          </p:pic>
        </p:grp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373910" y="4184309"/>
              <a:ext cx="474517" cy="474301"/>
            </a:xfrm>
            <a:prstGeom prst="rect">
              <a:avLst/>
            </a:prstGeom>
            <a:grpFill/>
          </p:spPr>
        </p:pic>
      </p:grpSp>
      <p:grpSp>
        <p:nvGrpSpPr>
          <p:cNvPr id="70" name="Group 69"/>
          <p:cNvGrpSpPr/>
          <p:nvPr/>
        </p:nvGrpSpPr>
        <p:grpSpPr>
          <a:xfrm>
            <a:off x="9823999" y="1988329"/>
            <a:ext cx="1348327" cy="1223431"/>
            <a:chOff x="410993" y="6742980"/>
            <a:chExt cx="3945209" cy="3167103"/>
          </a:xfrm>
          <a:scene3d>
            <a:camera prst="orthographicFront">
              <a:rot lat="0" lon="10800000" rev="0"/>
            </a:camera>
            <a:lightRig rig="threePt" dir="t"/>
          </a:scene3d>
        </p:grpSpPr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5556" y="6742980"/>
              <a:ext cx="3080646" cy="2347729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1277" y="7159130"/>
              <a:ext cx="3080646" cy="2347729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993" y="7562352"/>
              <a:ext cx="3080645" cy="2347731"/>
            </a:xfrm>
            <a:prstGeom prst="rect">
              <a:avLst/>
            </a:prstGeom>
          </p:spPr>
        </p:pic>
      </p:grpSp>
      <p:sp>
        <p:nvSpPr>
          <p:cNvPr id="76" name="Rectangle: Rounded Corners 75"/>
          <p:cNvSpPr/>
          <p:nvPr/>
        </p:nvSpPr>
        <p:spPr>
          <a:xfrm>
            <a:off x="4764452" y="1152804"/>
            <a:ext cx="2979291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Distribution</a:t>
            </a:r>
          </a:p>
        </p:txBody>
      </p:sp>
      <p:sp>
        <p:nvSpPr>
          <p:cNvPr id="77" name="Rectangle: Rounded Corners 76"/>
          <p:cNvSpPr/>
          <p:nvPr/>
        </p:nvSpPr>
        <p:spPr>
          <a:xfrm>
            <a:off x="8982791" y="1152244"/>
            <a:ext cx="2979291" cy="39529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1" dirty="0"/>
              <a:t>Subscription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20582" y="5426975"/>
            <a:ext cx="496223" cy="566279"/>
          </a:xfrm>
          <a:prstGeom prst="rect">
            <a:avLst/>
          </a:prstGeom>
        </p:spPr>
      </p:pic>
      <p:cxnSp>
        <p:nvCxnSpPr>
          <p:cNvPr id="80" name="Straight Arrow Connector 79"/>
          <p:cNvCxnSpPr>
            <a:stCxn id="2" idx="1"/>
            <a:endCxn id="5" idx="2"/>
          </p:cNvCxnSpPr>
          <p:nvPr/>
        </p:nvCxnSpPr>
        <p:spPr>
          <a:xfrm flipH="1" flipV="1">
            <a:off x="1962086" y="5105236"/>
            <a:ext cx="1284391" cy="847203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02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0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5679E-6 L 0.35868 0.00463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86" y="-93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Motion origin="layout" path="M 1.94444E-6 2.59259E-6 L 0.07465 -0.1450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33" y="-72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7465 -0.14506 L 0.15781 -0.00463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19753E-6 L 0.34791 0.0052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24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  <p:bldP spid="5" grpId="0" animBg="1"/>
      <p:bldP spid="23" grpId="0" animBg="1"/>
      <p:bldP spid="76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12191</TotalTime>
  <Words>450</Words>
  <Application>Microsoft Office PowerPoint</Application>
  <PresentationFormat>Widescreen</PresentationFormat>
  <Paragraphs>159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Segoe UI Semibold</vt:lpstr>
      <vt:lpstr>Wingdings 3</vt:lpstr>
      <vt:lpstr>Office Theme</vt:lpstr>
      <vt:lpstr>dbatools 💜 Replication</vt:lpstr>
      <vt:lpstr>Jess Pomfret (She/Her)</vt:lpstr>
      <vt:lpstr>Agenda</vt:lpstr>
      <vt:lpstr>Agenda</vt:lpstr>
      <vt:lpstr>Warnings</vt:lpstr>
      <vt:lpstr>dbatools</vt:lpstr>
      <vt:lpstr>Replication</vt:lpstr>
      <vt:lpstr>How does replication work?</vt:lpstr>
      <vt:lpstr>Snapshot Replication</vt:lpstr>
      <vt:lpstr>Transactional Replication</vt:lpstr>
      <vt:lpstr>Merge Replication</vt:lpstr>
      <vt:lpstr>dbatools commands for replication</vt:lpstr>
      <vt:lpstr>Demo Time</vt:lpstr>
      <vt:lpstr>Questions &amp;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creator>Andy Mallon</dc:creator>
  <cp:lastModifiedBy>Jess Pomfret</cp:lastModifiedBy>
  <cp:revision>17</cp:revision>
  <dcterms:created xsi:type="dcterms:W3CDTF">2019-02-14T03:37:16Z</dcterms:created>
  <dcterms:modified xsi:type="dcterms:W3CDTF">2023-08-18T14:35:42Z</dcterms:modified>
</cp:coreProperties>
</file>