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95" r:id="rId5"/>
    <p:sldMasterId id="2147483684" r:id="rId6"/>
  </p:sldMasterIdLst>
  <p:notesMasterIdLst>
    <p:notesMasterId r:id="rId15"/>
  </p:notesMasterIdLst>
  <p:handoutMasterIdLst>
    <p:handoutMasterId r:id="rId16"/>
  </p:handoutMasterIdLst>
  <p:sldIdLst>
    <p:sldId id="259" r:id="rId7"/>
    <p:sldId id="261" r:id="rId8"/>
    <p:sldId id="267" r:id="rId9"/>
    <p:sldId id="260" r:id="rId10"/>
    <p:sldId id="263" r:id="rId11"/>
    <p:sldId id="266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4D7A"/>
    <a:srgbClr val="010B37"/>
    <a:srgbClr val="CF142B"/>
    <a:srgbClr val="3B2B46"/>
    <a:srgbClr val="346297"/>
    <a:srgbClr val="FFFFFF"/>
    <a:srgbClr val="346296"/>
    <a:srgbClr val="E64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424" autoAdjust="0"/>
  </p:normalViewPr>
  <p:slideViewPr>
    <p:cSldViewPr snapToGrid="0">
      <p:cViewPr varScale="1">
        <p:scale>
          <a:sx n="60" d="100"/>
          <a:sy n="60" d="100"/>
        </p:scale>
        <p:origin x="1078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BDC4E67-8CB2-26CB-9842-22F9A691D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31EB5F-53B0-CDA3-72A4-3FA9BE40D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0670-43D7-400A-ABC5-B69E064DBB37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B1E06-E4F0-A1A2-1EFB-AD58FA1AF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61963-6110-4C16-C593-C8C56E4881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4045-2E90-4839-9E75-1C1FCF04B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83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03A4-75C9-4E3D-9183-2102CA9AEC33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9206-A81D-4F76-8486-302187992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mit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batools.io/secure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meap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sqlcollaborative/dbatools/releases/tag/v1.1.0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PowerShell Module – Command line SSMS</a:t>
            </a:r>
          </a:p>
          <a:p>
            <a:r>
              <a:rPr lang="en-US" dirty="0"/>
              <a:t> - makes it easier to manage multiples… multiple servers, databases, jobs, logins, etc.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all the ways to login to SQL Server that SSMS does (including Multi Factor Authentication)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SQL Server 2000 and PowerShell 3 wherever possible – goal is still to make migrations easy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for Azure (can migrate to Azure Managed Instances)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 75% of commands run on Mac OS and Linux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MIT license - </a:t>
            </a:r>
            <a:r>
              <a:rPr lang="en-US" dirty="0">
                <a:hlinkClick r:id="rId3"/>
              </a:rPr>
              <a:t>https://dbatools.io/mit/</a:t>
            </a:r>
            <a:r>
              <a:rPr lang="en-US" dirty="0"/>
              <a:t> - only requirement is to maintain copywrite and license notices.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OK for private use or commercial use, modification, distribution</a:t>
            </a:r>
          </a:p>
          <a:p>
            <a:endParaRPr lang="en-US" dirty="0"/>
          </a:p>
          <a:p>
            <a:r>
              <a:rPr lang="en-US" dirty="0"/>
              <a:t>Talking to your company about </a:t>
            </a:r>
            <a:r>
              <a:rPr lang="en-US" dirty="0" err="1"/>
              <a:t>dbatools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https://dbatools.io/secure/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PowerShell team works hard at “Secure by Design”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Code signed – verifies the code you receive hasn’t been modified by a third party. Chrissy &amp; Rob are the only people who can sign </a:t>
            </a:r>
            <a:r>
              <a:rPr lang="en-US" dirty="0" err="1"/>
              <a:t>dbatools</a:t>
            </a:r>
            <a:r>
              <a:rPr lang="en-US" dirty="0"/>
              <a:t> releases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Enterprise ready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Pester tests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Restricted merging to master branch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PowerShell gallery runs a virus scan against the module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848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2014 – Chrissy had to do a SharePoint migration – lot of databases/logins/jobs/etc.</a:t>
            </a:r>
          </a:p>
          <a:p>
            <a:endParaRPr lang="en-US" dirty="0"/>
          </a:p>
          <a:p>
            <a:r>
              <a:rPr lang="en-US" dirty="0"/>
              <a:t>1.0 -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 160 contributors and 550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Standardize naming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Standardize parameters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https://dbatools.io/meap/</a:t>
            </a:r>
            <a:r>
              <a:rPr lang="en-US" dirty="0"/>
              <a:t> (16/28 chapters available)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Release v1.1.0 · </a:t>
            </a:r>
            <a:r>
              <a:rPr lang="en-US" dirty="0" err="1">
                <a:hlinkClick r:id="rId4"/>
              </a:rPr>
              <a:t>sqlcollaborative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dbatools</a:t>
            </a:r>
            <a:r>
              <a:rPr lang="en-US" dirty="0">
                <a:hlinkClick r:id="rId4"/>
              </a:rPr>
              <a:t> (github.com)</a:t>
            </a:r>
            <a:endParaRPr lang="en-US" dirty="0"/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Early days – Chrissy would troll reddit, looking for common problems, automating them and then adding them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dbatools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891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34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A22-F0C4-1510-0E4C-953C802C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68D-1D41-F3F9-3D07-85EFF2CF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765E-1500-5380-7D29-9BED9AFA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00B0F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3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606-9316-A7A0-65BC-635A494F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7042-5D0D-C650-5659-376D12BF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090A-47F3-1576-D5A3-105EE33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00B0F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9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B042-3840-06BB-E1DF-E9094D81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C1C5E-7112-083E-8A66-4B30A4DD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6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C786-AD10-7D88-1933-9D7659D2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Your bio</a:t>
            </a:r>
            <a:endParaRPr lang="en-GB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BA7B894-6BCA-2B29-BA04-8AAB1735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Speaker’s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F0C1-723F-8331-7203-2AD1CA30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EBD9-8D5A-98D4-BC92-CE5E1C75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B0F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202-8931-7832-6C93-86B82B68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C0C-D418-7F75-653D-7BD01A94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987-4D9C-734A-F0DD-FA7C5E5B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F2A-06F7-926F-11A3-0E18B5E0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B0F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60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26B-2105-B752-1559-A5E7E358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030-5E24-3C76-AF6E-BEABDB29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defRPr>
                <a:solidFill>
                  <a:srgbClr val="0B4D7A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EF88D-DEBE-FA6D-7C2B-49DE203B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04B-2070-B32A-26F9-689ACEB1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7215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1C8F-389D-6D1D-529E-8F7B5D2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B8FD-3AC0-420A-CD1A-4BB2C4DE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0881B-0B39-A9CB-08B8-7FA6C0D9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7CCB1-27F7-D503-AC18-183950FA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2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D49-1A5A-DFCF-8CA7-93B2889E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47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C46A45C-5953-8879-B966-30127F5A56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64D0A8B-3CA5-5365-50D9-FCC3B0592A6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4" y="6104859"/>
            <a:ext cx="2899746" cy="67615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6E6A0D6-1261-6B4C-2140-F642D59FCB6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707" y="275978"/>
            <a:ext cx="1678584" cy="175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2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EE7E2BD-999D-78D7-A4DB-19B910DF5C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23A9783D-3390-2C6C-10C7-123B0E0D4E9D}"/>
              </a:ext>
            </a:extLst>
          </p:cNvPr>
          <p:cNvSpPr txBox="1">
            <a:spLocks/>
          </p:cNvSpPr>
          <p:nvPr userDrawn="1"/>
        </p:nvSpPr>
        <p:spPr>
          <a:xfrm>
            <a:off x="7001787" y="6361363"/>
            <a:ext cx="426397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bg1"/>
                </a:solidFill>
              </a:rPr>
              <a:t>linkedin.com/in/jpomfret/</a:t>
            </a:r>
          </a:p>
          <a:p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A1604800-44BF-486D-B925-18BBB9401B5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8" y="6274455"/>
            <a:ext cx="2173729" cy="50655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E7F5571-F38A-71DF-52AD-C57453A2903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436" y="209206"/>
            <a:ext cx="982687" cy="10298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F0EDD6-6EFD-436E-B4BF-9A91B6C92B5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570" y="6386567"/>
            <a:ext cx="370082" cy="31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5400" b="1" kern="1200" dirty="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3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62A758BE-089D-7547-2C48-E3747B1A6E16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7010D-0C09-8FBA-F719-A4ED7C3F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54D6-CB61-3142-2199-DDEA2FD4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24B1977-A411-6BB0-9E72-D0DFB3958F5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303" y="195659"/>
            <a:ext cx="982687" cy="1029891"/>
          </a:xfrm>
          <a:prstGeom prst="rect">
            <a:avLst/>
          </a:prstGeom>
        </p:spPr>
      </p:pic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89ED5685-EF10-8941-B736-8999D085E4B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8" y="6274455"/>
            <a:ext cx="2173729" cy="506556"/>
          </a:xfrm>
          <a:prstGeom prst="rect">
            <a:avLst/>
          </a:prstGeom>
        </p:spPr>
      </p:pic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72836BFD-F023-7313-D923-8DD4E796436F}"/>
              </a:ext>
            </a:extLst>
          </p:cNvPr>
          <p:cNvSpPr txBox="1">
            <a:spLocks/>
          </p:cNvSpPr>
          <p:nvPr userDrawn="1"/>
        </p:nvSpPr>
        <p:spPr>
          <a:xfrm>
            <a:off x="7001787" y="6361363"/>
            <a:ext cx="426397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bg1"/>
                </a:solidFill>
              </a:rPr>
              <a:t>linkedin.com/in/jpomfret/</a:t>
            </a:r>
          </a:p>
          <a:p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0ECB06-2CB5-1FEB-8ECD-47E6C3CB466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570" y="6386567"/>
            <a:ext cx="370082" cy="31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200" kern="1200">
          <a:solidFill>
            <a:srgbClr val="00B0F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mailto:jpomfret7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jpomfret7@gmail.com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C3F19-9F6F-1450-84BC-A80357F35940}"/>
              </a:ext>
            </a:extLst>
          </p:cNvPr>
          <p:cNvSpPr txBox="1">
            <a:spLocks/>
          </p:cNvSpPr>
          <p:nvPr/>
        </p:nvSpPr>
        <p:spPr>
          <a:xfrm>
            <a:off x="838200" y="2055326"/>
            <a:ext cx="10515600" cy="193694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4629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6000" dirty="0">
                <a:solidFill>
                  <a:schemeClr val="bg1"/>
                </a:solidFill>
              </a:rPr>
              <a:t>Life Hacks: </a:t>
            </a:r>
            <a:r>
              <a:rPr lang="en-GB" sz="6000" dirty="0" err="1">
                <a:solidFill>
                  <a:schemeClr val="bg1"/>
                </a:solidFill>
              </a:rPr>
              <a:t>dbatools</a:t>
            </a:r>
            <a:r>
              <a:rPr lang="en-GB" sz="6000" dirty="0">
                <a:solidFill>
                  <a:schemeClr val="bg1"/>
                </a:solidFill>
              </a:rPr>
              <a:t> edition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22B504-146E-1966-17CE-BB797BC6083D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6317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i="1" dirty="0">
                <a:solidFill>
                  <a:schemeClr val="bg1"/>
                </a:solidFill>
              </a:rPr>
              <a:t>Jess Pomfret</a:t>
            </a:r>
            <a:endParaRPr lang="en-GB" b="1" i="1" dirty="0">
              <a:solidFill>
                <a:schemeClr val="bg1"/>
              </a:solidFill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169C0FB-08C4-E3EC-573C-91852880EBAA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00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2C9BB8-4681-CE1B-68C1-1580FBF98730}"/>
              </a:ext>
            </a:extLst>
          </p:cNvPr>
          <p:cNvSpPr/>
          <p:nvPr/>
        </p:nvSpPr>
        <p:spPr>
          <a:xfrm>
            <a:off x="947057" y="2396986"/>
            <a:ext cx="10249678" cy="310807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E381F8E-136A-9F6A-5074-1DBF37A9F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6" r="33059"/>
          <a:stretch/>
        </p:blipFill>
        <p:spPr>
          <a:xfrm>
            <a:off x="2647563" y="2486426"/>
            <a:ext cx="3122059" cy="288003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A29EDF8-8A5D-99AD-DFF1-C98BB06E6164}"/>
              </a:ext>
            </a:extLst>
          </p:cNvPr>
          <p:cNvSpPr txBox="1"/>
          <p:nvPr/>
        </p:nvSpPr>
        <p:spPr>
          <a:xfrm>
            <a:off x="1052186" y="1689100"/>
            <a:ext cx="9889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err="1">
                <a:solidFill>
                  <a:schemeClr val="bg1"/>
                </a:solidFill>
              </a:rPr>
              <a:t>Many</a:t>
            </a:r>
            <a:r>
              <a:rPr lang="fr-FR" sz="4000" b="1">
                <a:solidFill>
                  <a:schemeClr val="bg1"/>
                </a:solidFill>
              </a:rPr>
              <a:t> </a:t>
            </a:r>
            <a:r>
              <a:rPr lang="fr-FR" sz="4000" b="1" err="1">
                <a:solidFill>
                  <a:schemeClr val="bg1"/>
                </a:solidFill>
              </a:rPr>
              <a:t>thanks</a:t>
            </a:r>
            <a:r>
              <a:rPr lang="fr-FR" sz="4000" b="1">
                <a:solidFill>
                  <a:schemeClr val="bg1"/>
                </a:solidFill>
              </a:rPr>
              <a:t> to </a:t>
            </a:r>
            <a:r>
              <a:rPr lang="fr-FR" sz="4000" b="1" err="1">
                <a:solidFill>
                  <a:schemeClr val="bg1"/>
                </a:solidFill>
              </a:rPr>
              <a:t>our</a:t>
            </a:r>
            <a:r>
              <a:rPr lang="fr-FR" sz="4000" b="1">
                <a:solidFill>
                  <a:schemeClr val="bg1"/>
                </a:solidFill>
              </a:rPr>
              <a:t> sponsors!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491D86D-0DB3-80B4-D474-91F8617C6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00" y="3166135"/>
            <a:ext cx="2227007" cy="151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3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DD075C4-D810-4874-0C14-C43B37D93F2D}"/>
              </a:ext>
            </a:extLst>
          </p:cNvPr>
          <p:cNvSpPr txBox="1">
            <a:spLocks/>
          </p:cNvSpPr>
          <p:nvPr/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Jess Pomfret</a:t>
            </a:r>
          </a:p>
          <a:p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(she/her)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312970-1382-905E-DF3A-5D367E6E7736}"/>
              </a:ext>
            </a:extLst>
          </p:cNvPr>
          <p:cNvSpPr txBox="1">
            <a:spLocks/>
          </p:cNvSpPr>
          <p:nvPr/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Data Platform Architect</a:t>
            </a:r>
          </a:p>
          <a:p>
            <a:r>
              <a:rPr lang="en-US" dirty="0">
                <a:solidFill>
                  <a:schemeClr val="bg1"/>
                </a:solidFill>
              </a:rPr>
              <a:t>Open Source Contributor</a:t>
            </a:r>
          </a:p>
          <a:p>
            <a:pPr lvl="1"/>
            <a:r>
              <a:rPr lang="en-US" sz="3200" dirty="0" err="1">
                <a:solidFill>
                  <a:schemeClr val="bg1"/>
                </a:solidFill>
              </a:rPr>
              <a:t>dbatools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en-US" sz="3200" dirty="0" err="1">
                <a:solidFill>
                  <a:schemeClr val="bg1"/>
                </a:solidFill>
              </a:rPr>
              <a:t>dbachecks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en-US" sz="3200" dirty="0" err="1">
                <a:solidFill>
                  <a:schemeClr val="bg1"/>
                </a:solidFill>
              </a:rPr>
              <a:t>SqlServerDsc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Passionate about SQL Server, PowerShell &amp; Proper Football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jpomfret7@gmail.com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LinkedIn - </a:t>
            </a:r>
            <a:r>
              <a:rPr lang="en-US" dirty="0" err="1">
                <a:solidFill>
                  <a:schemeClr val="bg1"/>
                </a:solidFill>
              </a:rPr>
              <a:t>jpomfret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9AE1AA-FA2C-4C86-8FC5-BF44EF543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50784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05E5C"/>
                </a:solidFill>
                <a:effectLst/>
                <a:latin typeface="FabricMDL2Icons"/>
                <a:cs typeface="Segoe UI" panose="020B0502040204020203" pitchFamily="34" charset="0"/>
              </a:rPr>
              <a:t>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32313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05E5C"/>
                </a:solidFill>
                <a:effectLst/>
                <a:latin typeface="FabricMDL2Icons"/>
                <a:cs typeface="Segoe UI" panose="020B0502040204020203" pitchFamily="34" charset="0"/>
              </a:rPr>
              <a:t>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32313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6C4DC24-2400-BE58-888E-E63810268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71" y="324853"/>
            <a:ext cx="2345391" cy="234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FC28DD7-4F61-6847-CDBB-440CE82E45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465" y="2995096"/>
            <a:ext cx="914402" cy="14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9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Agenda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</a:t>
            </a:r>
            <a:r>
              <a:rPr lang="en-US" dirty="0" err="1"/>
              <a:t>dbatools</a:t>
            </a:r>
            <a:r>
              <a:rPr lang="en-US" dirty="0"/>
              <a:t>?</a:t>
            </a:r>
          </a:p>
          <a:p>
            <a:r>
              <a:rPr lang="en-US" dirty="0"/>
              <a:t>PowerShell 101\Intro to </a:t>
            </a:r>
            <a:r>
              <a:rPr lang="en-US" dirty="0" err="1"/>
              <a:t>dbatools</a:t>
            </a:r>
            <a:endParaRPr lang="en-US" dirty="0"/>
          </a:p>
          <a:p>
            <a:r>
              <a:rPr lang="en-US" dirty="0"/>
              <a:t>Life Hacks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Test Your Backups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Manage Logins &amp; Access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Database Snapshots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Migrate… Everything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Meet Best Practices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Documentation for everyone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36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5B32-5508-746F-68D8-7CD5B870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dbatools</a:t>
            </a:r>
            <a:r>
              <a:rPr lang="en-US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58DE9-2079-E03F-78A8-7FE2D8B2F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Open Source PowerShell Module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Command line SSMS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Great for handling multiples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MIT Licensed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“A short and simple permissive license”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Secure!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PowerShell - “Secure by Design”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Code Signed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Pester tests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Branch policies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363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053C-741E-8349-0EAA-61BB90AA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dbatools</a:t>
            </a:r>
            <a:r>
              <a:rPr lang="en-US" dirty="0"/>
              <a:t>: a short history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72C65-167D-1927-2A32-0E6E760AB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dirty="0"/>
              <a:t>Created by Chrissy </a:t>
            </a:r>
            <a:r>
              <a:rPr lang="en-US" sz="3600" dirty="0" err="1"/>
              <a:t>LeMaire</a:t>
            </a:r>
            <a:r>
              <a:rPr lang="en-US" sz="3600" dirty="0"/>
              <a:t> to migrate SharePoint instances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September 2015 – First commit to GitHub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June 2019 – 1.0 launch at </a:t>
            </a:r>
            <a:r>
              <a:rPr lang="en-US" dirty="0" err="1">
                <a:solidFill>
                  <a:schemeClr val="bg1"/>
                </a:solidFill>
              </a:rPr>
              <a:t>DataGrillen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July 2021 – 1.1 update – SMO, Azure connections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Coming soon – 2.0 – New SMO, Replication, more!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533 Commands (2020-03-01) – v1.1.145</a:t>
            </a:r>
          </a:p>
          <a:p>
            <a:r>
              <a:rPr lang="en-US" sz="3600" dirty="0"/>
              <a:t>590 Pester tests</a:t>
            </a:r>
          </a:p>
          <a:p>
            <a:endParaRPr lang="en-US" sz="3600" dirty="0"/>
          </a:p>
          <a:p>
            <a:r>
              <a:rPr lang="en-US" sz="3600" dirty="0"/>
              <a:t>Learn </a:t>
            </a:r>
            <a:r>
              <a:rPr lang="en-US" sz="3600" dirty="0" err="1"/>
              <a:t>dbatools</a:t>
            </a:r>
            <a:r>
              <a:rPr lang="en-US" sz="3600" dirty="0"/>
              <a:t> in a Month of Lunches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8BB788A-FB5D-A465-B19A-256AD2E3F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589" y="3429000"/>
            <a:ext cx="1988211" cy="249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00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167248-C99C-E892-89E1-4CBB81F0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9389"/>
            <a:ext cx="10515600" cy="1004637"/>
          </a:xfrm>
        </p:spPr>
        <p:txBody>
          <a:bodyPr/>
          <a:lstStyle/>
          <a:p>
            <a:r>
              <a:rPr lang="en-GB"/>
              <a:t>Demos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CAFC7-78CB-98F9-FEF3-D3E8C9FF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53758"/>
            <a:ext cx="10515600" cy="1500187"/>
          </a:xfrm>
        </p:spPr>
        <p:txBody>
          <a:bodyPr/>
          <a:lstStyle/>
          <a:p>
            <a:r>
              <a:rPr lang="en-GB" dirty="0"/>
              <a:t>We love Demos!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776AC288-703A-8014-23CA-E040CDD7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191" y="615392"/>
            <a:ext cx="6127897" cy="5060147"/>
          </a:xfrm>
          <a:prstGeom prst="rect">
            <a:avLst/>
          </a:prstGeom>
          <a:ln>
            <a:noFill/>
          </a:ln>
          <a:effectLst>
            <a:outerShdw dist="12700" dir="1200000" algn="tl" rotWithShape="0">
              <a:schemeClr val="bg1"/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7D7E1A-1E43-F9D8-A951-93931F37EEA2}"/>
              </a:ext>
            </a:extLst>
          </p:cNvPr>
          <p:cNvSpPr/>
          <p:nvPr/>
        </p:nvSpPr>
        <p:spPr>
          <a:xfrm>
            <a:off x="2435225" y="5204242"/>
            <a:ext cx="8912225" cy="704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2400">
                <a:solidFill>
                  <a:schemeClr val="bg1"/>
                </a:solidFill>
              </a:rPr>
              <a:t>https://github.com/jpomfret/dbatoolsLifehacks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259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63F7B61-5334-421F-9456-A905D333F4B3}"/>
              </a:ext>
            </a:extLst>
          </p:cNvPr>
          <p:cNvSpPr txBox="1">
            <a:spLocks/>
          </p:cNvSpPr>
          <p:nvPr/>
        </p:nvSpPr>
        <p:spPr>
          <a:xfrm>
            <a:off x="831850" y="529389"/>
            <a:ext cx="10515600" cy="1004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>
                <a:solidFill>
                  <a:schemeClr val="bg1"/>
                </a:solidFill>
              </a:rPr>
              <a:t>Q&amp;A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7911686-C4FE-022C-2490-99F4F5BFDF39}"/>
              </a:ext>
            </a:extLst>
          </p:cNvPr>
          <p:cNvSpPr txBox="1">
            <a:spLocks/>
          </p:cNvSpPr>
          <p:nvPr/>
        </p:nvSpPr>
        <p:spPr>
          <a:xfrm>
            <a:off x="831850" y="1653758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rgbClr val="00B0F0"/>
                </a:solidFill>
              </a:rPr>
              <a:t>15 minutes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4697E65-3DA9-6EF3-472C-734FB98C3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7" y="1770873"/>
            <a:ext cx="6729046" cy="3591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9912D6-F375-7F6D-390C-33265CDBDA54}"/>
              </a:ext>
            </a:extLst>
          </p:cNvPr>
          <p:cNvSpPr txBox="1"/>
          <p:nvPr/>
        </p:nvSpPr>
        <p:spPr>
          <a:xfrm>
            <a:off x="8277225" y="1447707"/>
            <a:ext cx="4095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jpomfret7@gmail.com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LinkedIn - </a:t>
            </a:r>
            <a:r>
              <a:rPr lang="en-US" dirty="0" err="1">
                <a:solidFill>
                  <a:srgbClr val="00B0F0"/>
                </a:solidFill>
              </a:rPr>
              <a:t>jpomfret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842826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peaker's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">
  <a:themeElements>
    <a:clrScheme name="PSConfE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PSConfEU202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421C8E53CB9745ACC21EB3D24457A9" ma:contentTypeVersion="12" ma:contentTypeDescription="Create a new document." ma:contentTypeScope="" ma:versionID="0ad913b7afbe0dbc35de55cc3caec6aa">
  <xsd:schema xmlns:xsd="http://www.w3.org/2001/XMLSchema" xmlns:xs="http://www.w3.org/2001/XMLSchema" xmlns:p="http://schemas.microsoft.com/office/2006/metadata/properties" xmlns:ns2="bd297347-8c74-4a03-a42f-06ff7841fbbf" xmlns:ns3="5b653a37-a943-418c-a7e6-aa09ee196dc6" targetNamespace="http://schemas.microsoft.com/office/2006/metadata/properties" ma:root="true" ma:fieldsID="acef38a848af31f044c29f791bbe99b1" ns2:_="" ns3:_="">
    <xsd:import namespace="bd297347-8c74-4a03-a42f-06ff7841fbbf"/>
    <xsd:import namespace="5b653a37-a943-418c-a7e6-aa09ee196dc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297347-8c74-4a03-a42f-06ff7841fbb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a0530233-fbd5-46b3-8246-79f8dc20705a}" ma:internalName="TaxCatchAll" ma:showField="CatchAllData" ma:web="bd297347-8c74-4a03-a42f-06ff7841fbb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653a37-a943-418c-a7e6-aa09ee196d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d613703-4b30-4a23-b3bf-9e58a81c4a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5b653a37-a943-418c-a7e6-aa09ee196dc6" xsi:nil="true"/>
    <TaxCatchAll xmlns="bd297347-8c74-4a03-a42f-06ff7841fbbf" xsi:nil="true"/>
    <lcf76f155ced4ddcb4097134ff3c332f xmlns="5b653a37-a943-418c-a7e6-aa09ee196dc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79F2385-5F5D-40A9-91E4-EC41CD2202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AB816A-8A03-424A-861B-638C91F8BD55}">
  <ds:schemaRefs>
    <ds:schemaRef ds:uri="5b653a37-a943-418c-a7e6-aa09ee196dc6"/>
    <ds:schemaRef ds:uri="bd297347-8c74-4a03-a42f-06ff7841fbb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6E60845-C3D9-4D03-A1AD-12FE491785E0}">
  <ds:schemaRefs>
    <ds:schemaRef ds:uri="4563f563-c449-4e77-a40e-5b9e0aaf3585"/>
    <ds:schemaRef ds:uri="5b653a37-a943-418c-a7e6-aa09ee196dc6"/>
    <ds:schemaRef ds:uri="77a6bfb6-2998-4a23-879f-63f0920c2601"/>
    <ds:schemaRef ds:uri="bd297347-8c74-4a03-a42f-06ff7841fbbf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480</Words>
  <Application>Microsoft Office PowerPoint</Application>
  <PresentationFormat>Widescreen</PresentationFormat>
  <Paragraphs>88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FabricMDL2Icons</vt:lpstr>
      <vt:lpstr>Segoe UI</vt:lpstr>
      <vt:lpstr>Wingdings</vt:lpstr>
      <vt:lpstr>Title</vt:lpstr>
      <vt:lpstr>Speaker's slide</vt:lpstr>
      <vt:lpstr>Content</vt:lpstr>
      <vt:lpstr>PowerPoint Presentation</vt:lpstr>
      <vt:lpstr>PowerPoint Presentation</vt:lpstr>
      <vt:lpstr>PowerPoint Presentation</vt:lpstr>
      <vt:lpstr>Agenda</vt:lpstr>
      <vt:lpstr>What is dbatools?</vt:lpstr>
      <vt:lpstr>dbatools: a short history</vt:lpstr>
      <vt:lpstr>Demos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Geoffroy Dubreuil</dc:creator>
  <cp:lastModifiedBy>Jess Pomfret</cp:lastModifiedBy>
  <cp:revision>7</cp:revision>
  <dcterms:created xsi:type="dcterms:W3CDTF">2022-05-02T14:38:43Z</dcterms:created>
  <dcterms:modified xsi:type="dcterms:W3CDTF">2023-03-03T11:07:10Z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0x01010090421C8E53CB9745ACC21EB3D24457A9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</Properties>
</file>