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1"/>
  </p:notesMasterIdLst>
  <p:sldIdLst>
    <p:sldId id="256" r:id="rId2"/>
    <p:sldId id="258" r:id="rId3"/>
    <p:sldId id="265" r:id="rId4"/>
    <p:sldId id="305" r:id="rId5"/>
    <p:sldId id="306" r:id="rId6"/>
    <p:sldId id="301" r:id="rId7"/>
    <p:sldId id="303" r:id="rId8"/>
    <p:sldId id="300" r:id="rId9"/>
    <p:sldId id="30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4996B-F6C8-4A2D-ABDB-BB70B98BEB7A}" v="103" dt="2019-11-13T11:13:3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955" autoAdjust="0"/>
  </p:normalViewPr>
  <p:slideViewPr>
    <p:cSldViewPr snapToGrid="0">
      <p:cViewPr>
        <p:scale>
          <a:sx n="75" d="100"/>
          <a:sy n="75" d="100"/>
        </p:scale>
        <p:origin x="1914" y="144"/>
      </p:cViewPr>
      <p:guideLst/>
    </p:cSldViewPr>
  </p:slideViewPr>
  <p:notesTextViewPr>
    <p:cViewPr>
      <p:scale>
        <a:sx n="1" d="1"/>
        <a:sy n="1" d="1"/>
      </p:scale>
      <p:origin x="0" y="-24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dedicated-serv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atools.io/secure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eap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Backups are useless if they can’t be restored</a:t>
            </a:r>
          </a:p>
          <a:p>
            <a:r>
              <a:rPr lang="en-US">
                <a:hlinkClick r:id="rId3"/>
              </a:rPr>
              <a:t>https://dbatools.io/dedicated-server/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r>
              <a:rPr lang="en-US" dirty="0"/>
              <a:t> - makes it easier to manage multiples… multiple servers, databases, jobs, logins, etc.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of commands run on Mac OS and Linux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 for private use or commercial use, modification, distribution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Enterprise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gallery runs a virus scan against the module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2014 – Chrissy had to do a SharePoint migration – lot of databases/logins/jobs/etc.</a:t>
            </a:r>
          </a:p>
          <a:p>
            <a:endParaRPr lang="en-US" dirty="0"/>
          </a:p>
          <a:p>
            <a:r>
              <a:rPr lang="en-US" dirty="0"/>
              <a:t>1.0 -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160 contributors and 550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naming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parameters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https://dbatools.io/meap/</a:t>
            </a:r>
            <a:r>
              <a:rPr lang="en-US" dirty="0"/>
              <a:t> (12/27 chapters available)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days – Chrissy would troll reddit, looking for common problems, automating them and then adding them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Exception</a:t>
            </a:r>
          </a:p>
          <a:p>
            <a:endParaRPr lang="en-US" dirty="0"/>
          </a:p>
          <a:p>
            <a:r>
              <a:rPr lang="en-US" dirty="0"/>
              <a:t>Backup-</a:t>
            </a:r>
            <a:r>
              <a:rPr lang="en-US" dirty="0" err="1"/>
              <a:t>DbaDatabase</a:t>
            </a:r>
            <a:r>
              <a:rPr lang="en-US" dirty="0"/>
              <a:t> – default is a full backup (not copy only)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DATA_PURITY - Causes DBCC CHECKDB to check the database for column values that are not valid or out-of-range.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columns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date and time values that are larger than or less than the acceptable range for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type;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14:30 – 15:30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+mj-lt"/>
              </a:rPr>
              <a:t>@</a:t>
            </a:r>
            <a:r>
              <a:rPr lang="en-US" sz="3200" err="1">
                <a:latin typeface="+mj-lt"/>
              </a:rPr>
              <a:t>jpomfret</a:t>
            </a:r>
            <a:endParaRPr lang="en-US" sz="3200">
              <a:latin typeface="+mj-lt"/>
            </a:endParaRPr>
          </a:p>
          <a:p>
            <a:pPr algn="r"/>
            <a:r>
              <a:rPr lang="en-US" sz="320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emos/tree/master/LifeHacks_dbatoo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batools.io/twitter" TargetMode="External"/><Relationship Id="rId3" Type="http://schemas.openxmlformats.org/officeDocument/2006/relationships/hyperlink" Target="https://dbatools.io/secure/" TargetMode="External"/><Relationship Id="rId7" Type="http://schemas.openxmlformats.org/officeDocument/2006/relationships/hyperlink" Target="https://dbatools.io/slack/" TargetMode="External"/><Relationship Id="rId2" Type="http://schemas.openxmlformats.org/officeDocument/2006/relationships/hyperlink" Target="https://dbatools.io/me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github" TargetMode="External"/><Relationship Id="rId5" Type="http://schemas.openxmlformats.org/officeDocument/2006/relationships/hyperlink" Target="https://dbatools.io/build" TargetMode="External"/><Relationship Id="rId4" Type="http://schemas.openxmlformats.org/officeDocument/2006/relationships/hyperlink" Target="https://docs.dbatools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://www.jesspomfret.com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12" Type="http://schemas.openxmlformats.org/officeDocument/2006/relationships/hyperlink" Target="mailto:jpomfret7@gmail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hyperlink" Target="https://github.com/jpomfret/demo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/>
          <a:lstStyle/>
          <a:p>
            <a:r>
              <a:rPr lang="en-US"/>
              <a:t>Life Hacks: </a:t>
            </a:r>
            <a:r>
              <a:rPr lang="en-US" err="1"/>
              <a:t>dbatools</a:t>
            </a:r>
            <a:r>
              <a:rPr lang="en-US"/>
              <a:t> Edition</a:t>
            </a:r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Platform Architect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Automation, Proper Football &amp; Fitness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BB60-327E-41E5-A188-F9573B75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762" y="2175930"/>
            <a:ext cx="3886551" cy="4084819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C714AD4-83A8-4057-BC8E-2D231207D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C64336-A0D2-4C16-9737-9102E5C20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5438" y="0"/>
            <a:ext cx="1756562" cy="7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1764-D9F6-4435-B0F7-9C4344D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  <a:p>
            <a:r>
              <a:rPr lang="en-US" dirty="0"/>
              <a:t>PowerShell 101</a:t>
            </a:r>
          </a:p>
          <a:p>
            <a:r>
              <a:rPr lang="en-US" dirty="0"/>
              <a:t>Life Hacks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Your Backups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Manage Logins &amp;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Mask Sensitive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Migrate… Everything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Meet Best Practices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Documentation for everyone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5" y="1003852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FDFA-BBBF-433D-A172-9FD4CCC0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6DF0-9379-45E7-A275-7C7CB75D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Open-Source PowerShell Module</a:t>
            </a:r>
          </a:p>
          <a:p>
            <a:pPr lvl="1"/>
            <a:r>
              <a:rPr lang="en-US" dirty="0"/>
              <a:t>Command line SSMS</a:t>
            </a:r>
          </a:p>
          <a:p>
            <a:pPr lvl="1"/>
            <a:r>
              <a:rPr lang="en-US" dirty="0"/>
              <a:t>Great for handling multiples</a:t>
            </a:r>
          </a:p>
          <a:p>
            <a:pPr lvl="1"/>
            <a:endParaRPr lang="en-US" dirty="0"/>
          </a:p>
          <a:p>
            <a:r>
              <a:rPr lang="en-US" dirty="0"/>
              <a:t>MIT Licensed</a:t>
            </a:r>
          </a:p>
          <a:p>
            <a:pPr lvl="1"/>
            <a:r>
              <a:rPr lang="en-US" dirty="0"/>
              <a:t>“A short and simple permissive license”</a:t>
            </a:r>
          </a:p>
          <a:p>
            <a:pPr lvl="1"/>
            <a:endParaRPr lang="en-US" dirty="0"/>
          </a:p>
          <a:p>
            <a:r>
              <a:rPr lang="en-US" dirty="0"/>
              <a:t>Secure!</a:t>
            </a:r>
          </a:p>
          <a:p>
            <a:pPr lvl="1"/>
            <a:r>
              <a:rPr lang="en-US" dirty="0"/>
              <a:t>PowerShell - “Secure by Design”</a:t>
            </a:r>
          </a:p>
          <a:p>
            <a:pPr lvl="1"/>
            <a:r>
              <a:rPr lang="en-US" dirty="0"/>
              <a:t>Code Signed</a:t>
            </a:r>
          </a:p>
          <a:p>
            <a:pPr lvl="1"/>
            <a:r>
              <a:rPr lang="en-US" dirty="0"/>
              <a:t>Pester tests</a:t>
            </a:r>
          </a:p>
          <a:p>
            <a:pPr lvl="1"/>
            <a:r>
              <a:rPr lang="en-US" dirty="0"/>
              <a:t>Branch policies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A3B461-7BE6-48B5-8D69-D3B4EB47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454" y="2996648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1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8BB-C850-4B3C-BF45-E76343C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dbatools</a:t>
            </a:r>
            <a:r>
              <a:rPr lang="en-US"/>
              <a:t>: a short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D3AF-15D0-40AA-BA8F-B446D85C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Created by Chrissy </a:t>
            </a:r>
            <a:r>
              <a:rPr lang="en-US" sz="3200" dirty="0" err="1"/>
              <a:t>LeMaire</a:t>
            </a:r>
            <a:r>
              <a:rPr lang="en-US" sz="3200" dirty="0"/>
              <a:t> to migrate SharePoint instances</a:t>
            </a:r>
          </a:p>
          <a:p>
            <a:r>
              <a:rPr lang="en-US" sz="3200" dirty="0"/>
              <a:t>September 2015 – First commit to GitHub</a:t>
            </a:r>
          </a:p>
          <a:p>
            <a:r>
              <a:rPr lang="en-US" sz="3200" dirty="0"/>
              <a:t>June 2019 – 1.0 launch at </a:t>
            </a:r>
            <a:r>
              <a:rPr lang="en-US" sz="3200" dirty="0" err="1"/>
              <a:t>DataGrillen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594 Functions (as of 26/2/2021) – v1.0.139</a:t>
            </a:r>
          </a:p>
          <a:p>
            <a:r>
              <a:rPr lang="en-US" sz="3200" dirty="0"/>
              <a:t>590 Pester tests</a:t>
            </a:r>
          </a:p>
          <a:p>
            <a:endParaRPr lang="en-US" sz="3200" dirty="0"/>
          </a:p>
          <a:p>
            <a:r>
              <a:rPr lang="en-US" sz="3200" dirty="0"/>
              <a:t>Learn </a:t>
            </a:r>
            <a:r>
              <a:rPr lang="en-US" sz="3200" dirty="0" err="1"/>
              <a:t>dbatools</a:t>
            </a:r>
            <a:r>
              <a:rPr lang="en-US" sz="3200" dirty="0"/>
              <a:t> in a Month of Lunches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C2ACE-9B49-4D1B-9383-1772DDE8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146" y="2508678"/>
            <a:ext cx="2583404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Demo Files available here:</a:t>
            </a:r>
          </a:p>
          <a:p>
            <a:pPr marL="0" indent="0">
              <a:buNone/>
            </a:pPr>
            <a:r>
              <a:rPr lang="en-US" sz="2800">
                <a:hlinkClick r:id="rId3"/>
              </a:rPr>
              <a:t>https://github.com/jpomfret/demos/tree/master/LifeHacks_dbatools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dbatools</a:t>
            </a:r>
            <a:r>
              <a:rPr lang="en-US"/>
              <a:t> Blog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https://dbatools.io/meap/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3"/>
              </a:rPr>
              <a:t>https://dbatools.io/secure/</a:t>
            </a:r>
            <a:endParaRPr lang="en-US"/>
          </a:p>
          <a:p>
            <a:endParaRPr lang="en-US"/>
          </a:p>
          <a:p>
            <a:r>
              <a:rPr lang="en-US"/>
              <a:t>Docs</a:t>
            </a:r>
          </a:p>
          <a:p>
            <a:pPr marL="457200" lvl="1" indent="0">
              <a:buNone/>
            </a:pPr>
            <a:r>
              <a:rPr lang="en-US">
                <a:hlinkClick r:id="rId4"/>
              </a:rPr>
              <a:t>https://docs.dbatools.io/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5"/>
              </a:rPr>
              <a:t>https://dbatools.io/build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Other</a:t>
            </a:r>
          </a:p>
          <a:p>
            <a:pPr marL="457200" lvl="1" indent="0">
              <a:buNone/>
            </a:pPr>
            <a:r>
              <a:rPr lang="en-US">
                <a:hlinkClick r:id="rId6"/>
              </a:rPr>
              <a:t>https://dbatools.io/github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7"/>
              </a:rPr>
              <a:t>https://dbatools.io/slack/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8"/>
              </a:rPr>
              <a:t>http://dbatools.io/twitter</a:t>
            </a:r>
            <a:r>
              <a:rPr lang="en-US"/>
              <a:t> - @</a:t>
            </a:r>
            <a:r>
              <a:rPr lang="en-US" err="1"/>
              <a:t>psdbatools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Jess Pomfret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  <a:p>
            <a:endParaRPr lang="en-US" dirty="0"/>
          </a:p>
          <a:p>
            <a:r>
              <a:rPr lang="en-US" dirty="0"/>
              <a:t>Please fill out the feedback form, help me get better.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665513-EBEB-4CEF-B52F-D95C52D5A71A}"/>
              </a:ext>
            </a:extLst>
          </p:cNvPr>
          <p:cNvSpPr txBox="1">
            <a:spLocks/>
          </p:cNvSpPr>
          <p:nvPr/>
        </p:nvSpPr>
        <p:spPr>
          <a:xfrm>
            <a:off x="838200" y="10165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Jess Pomfret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  <a:p>
            <a:endParaRPr lang="en-US" dirty="0"/>
          </a:p>
          <a:p>
            <a:r>
              <a:rPr lang="en-US" dirty="0"/>
              <a:t>Please fill out the feedback form, help me get better.</a:t>
            </a:r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843AB1-3175-48CC-9FB6-B010D9596873}"/>
              </a:ext>
            </a:extLst>
          </p:cNvPr>
          <p:cNvSpPr/>
          <p:nvPr/>
        </p:nvSpPr>
        <p:spPr>
          <a:xfrm>
            <a:off x="-13961" y="6218765"/>
            <a:ext cx="12222248" cy="675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9C054-2E9C-4C7C-8D1D-AA8A46D7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084" y="6331137"/>
            <a:ext cx="1900916" cy="450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A58F50-A953-452B-942D-546AEF538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28" y="6399105"/>
            <a:ext cx="1609183" cy="314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ECDB1-F559-498E-9946-4762DBCDC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211" y="6340015"/>
            <a:ext cx="1227519" cy="4325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865B7E9-05E8-4643-9514-2D1108467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7084" y="6396332"/>
            <a:ext cx="2325932" cy="319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BF0AB1-BDC1-49B2-BB06-21A144204A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4" y="6323300"/>
            <a:ext cx="1527175" cy="465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B4593D-3798-4262-B20E-AE76177AFC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67969" y="6297286"/>
            <a:ext cx="2480367" cy="518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DEFA65-4A35-46AB-AF2E-0BF892D95B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71" y="6109933"/>
            <a:ext cx="892730" cy="892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9FAFF0-F27B-4D75-A1D2-49F6C8746FC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1837"/>
          <a:stretch/>
        </p:blipFill>
        <p:spPr>
          <a:xfrm>
            <a:off x="10810332" y="20888"/>
            <a:ext cx="1341275" cy="5535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76365A-1C62-48FB-8EA3-4CD87F5193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9364" y="-167265"/>
            <a:ext cx="1531047" cy="1531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D9A14D-0A35-4422-A71D-F8B031F43DF4}"/>
              </a:ext>
            </a:extLst>
          </p:cNvPr>
          <p:cNvSpPr txBox="1"/>
          <p:nvPr/>
        </p:nvSpPr>
        <p:spPr>
          <a:xfrm>
            <a:off x="5628525" y="335459"/>
            <a:ext cx="186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79D6"/>
                </a:solidFill>
              </a:rPr>
              <a:t>#datasatpn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ACADC0-590F-46D3-A46D-8072503640F8}"/>
              </a:ext>
            </a:extLst>
          </p:cNvPr>
          <p:cNvSpPr txBox="1"/>
          <p:nvPr/>
        </p:nvSpPr>
        <p:spPr>
          <a:xfrm>
            <a:off x="1200010" y="2499170"/>
            <a:ext cx="964080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Jess Pomfret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jpomfret7@gmail.com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@jpomfret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www.JessPomfret.com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https://github.com/jpomfret/demos/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99A469B-A2BE-4757-8E5C-62FE3BE99F1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24201"/>
          <a:stretch/>
        </p:blipFill>
        <p:spPr>
          <a:xfrm>
            <a:off x="-13961" y="1251237"/>
            <a:ext cx="12192000" cy="9330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CB4B581-D635-4A2B-B430-E8299BDB47C6}"/>
              </a:ext>
            </a:extLst>
          </p:cNvPr>
          <p:cNvSpPr txBox="1"/>
          <p:nvPr/>
        </p:nvSpPr>
        <p:spPr>
          <a:xfrm>
            <a:off x="1072214" y="1305024"/>
            <a:ext cx="713198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chemeClr val="bg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Questions?</a:t>
            </a:r>
            <a:endParaRPr lang="en-GB" sz="4400" b="1" dirty="0">
              <a:solidFill>
                <a:schemeClr val="bg2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0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677</Words>
  <Application>Microsoft Office PowerPoint</Application>
  <PresentationFormat>Widescreen</PresentationFormat>
  <Paragraphs>126</Paragraphs>
  <Slides>9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Life Hacks: dbatools Edition</vt:lpstr>
      <vt:lpstr>Jess Pomfret (She/Her)</vt:lpstr>
      <vt:lpstr>Agenda</vt:lpstr>
      <vt:lpstr>What is dbatools?</vt:lpstr>
      <vt:lpstr>dbatools: a short history</vt:lpstr>
      <vt:lpstr>Demo Time</vt:lpstr>
      <vt:lpstr>Resources 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26</cp:revision>
  <dcterms:created xsi:type="dcterms:W3CDTF">2019-02-14T03:37:16Z</dcterms:created>
  <dcterms:modified xsi:type="dcterms:W3CDTF">2022-05-15T07:20:12Z</dcterms:modified>
</cp:coreProperties>
</file>