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12"/>
  </p:notesMasterIdLst>
  <p:sldIdLst>
    <p:sldId id="256" r:id="rId3"/>
    <p:sldId id="259" r:id="rId4"/>
    <p:sldId id="260" r:id="rId5"/>
    <p:sldId id="261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63" autoAdjust="0"/>
    <p:restoredTop sz="74037" autoAdjust="0"/>
  </p:normalViewPr>
  <p:slideViewPr>
    <p:cSldViewPr snapToGrid="0">
      <p:cViewPr varScale="1">
        <p:scale>
          <a:sx n="64" d="100"/>
          <a:sy n="64" d="100"/>
        </p:scale>
        <p:origin x="18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B6D70-864F-4DD1-93CE-F0ED4F9D66C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6FBEF-1C10-4177-98AF-65B5B467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6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dedicated-server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i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batools.io/secure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eap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Backups are useless if they can’t be restored</a:t>
            </a:r>
          </a:p>
          <a:p>
            <a:r>
              <a:rPr lang="en-US" dirty="0">
                <a:hlinkClick r:id="rId3"/>
              </a:rPr>
              <a:t>https://dbatools.io/dedicated-server/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6FBEF-1C10-4177-98AF-65B5B46788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0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Module – Command line SSMS</a:t>
            </a:r>
          </a:p>
          <a:p>
            <a:r>
              <a:rPr lang="en-US" dirty="0"/>
              <a:t> - makes it easier to manage multiples… multiple servers, databases, jobs, logins, etc.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all the ways to login to SQL Server that SSMS does (including Multi Factor Authentication)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SQL Server 2000 and PowerShell 3 wherever possible – goal is still to make migrations easy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Azure (can migrate to Azure Managed Instances)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 of commands run on Mac OS and Linux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MIT license - </a:t>
            </a:r>
            <a:r>
              <a:rPr lang="en-US" dirty="0">
                <a:hlinkClick r:id="rId3"/>
              </a:rPr>
              <a:t>https://dbatools.io/mit/</a:t>
            </a:r>
            <a:r>
              <a:rPr lang="en-US" dirty="0"/>
              <a:t> - only requirement is to maintain copywrite and license notices.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 for private use or commercial use, modification, distribution</a:t>
            </a:r>
          </a:p>
          <a:p>
            <a:endParaRPr lang="en-US" dirty="0"/>
          </a:p>
          <a:p>
            <a:r>
              <a:rPr lang="en-US" dirty="0"/>
              <a:t>Talking to your company about </a:t>
            </a:r>
            <a:r>
              <a:rPr lang="en-US" dirty="0" err="1"/>
              <a:t>dbatools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https://dbatools.io/secure/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team works hard at “Secure by Design”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signed – verifies the code you receive hasn’t been modified by a third party. Chrissy &amp; Rob are the only people who can sign </a:t>
            </a:r>
            <a:r>
              <a:rPr lang="en-US" dirty="0" err="1"/>
              <a:t>dbatools</a:t>
            </a:r>
            <a:r>
              <a:rPr lang="en-US" dirty="0"/>
              <a:t> releases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Enterprise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Pester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Restricted merging to master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gallery runs a virus scan against the module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DevOps Collective &amp; </a:t>
            </a:r>
            <a:r>
              <a:rPr lang="en-US" dirty="0" err="1"/>
              <a:t>PowerShell.Org</a:t>
            </a:r>
            <a:r>
              <a:rPr lang="en-US" dirty="0"/>
              <a:t> announced last night that </a:t>
            </a:r>
            <a:r>
              <a:rPr lang="en-US" dirty="0" err="1"/>
              <a:t>dbatools</a:t>
            </a:r>
            <a:r>
              <a:rPr lang="en-US" dirty="0"/>
              <a:t> would be the 2020 recipient for 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Git-Grant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6FBEF-1C10-4177-98AF-65B5B46788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8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2014 – Chrissy had to do a SharePoint migration – lot of databases/logins/jobs/etc.</a:t>
            </a:r>
          </a:p>
          <a:p>
            <a:endParaRPr lang="en-US" dirty="0"/>
          </a:p>
          <a:p>
            <a:r>
              <a:rPr lang="en-US" dirty="0"/>
              <a:t>1.0 -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160 contributors and 550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naming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parameters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https://dbatools.io/meap/</a:t>
            </a:r>
            <a:r>
              <a:rPr lang="en-US" dirty="0"/>
              <a:t> (8/26 chapters available)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days – Chrissy would troll reddit, looking for common problems, automating them and then adding them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dbatools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6FBEF-1C10-4177-98AF-65B5B46788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53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Exception</a:t>
            </a:r>
          </a:p>
          <a:p>
            <a:endParaRPr lang="en-US" dirty="0"/>
          </a:p>
          <a:p>
            <a:r>
              <a:rPr lang="en-US" dirty="0"/>
              <a:t>Backup-</a:t>
            </a:r>
            <a:r>
              <a:rPr lang="en-US" dirty="0" err="1"/>
              <a:t>DbaDatabase</a:t>
            </a:r>
            <a:r>
              <a:rPr lang="en-US" dirty="0"/>
              <a:t> – default is a full backup (not copy only)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DATA_PURITY - Causes DBCC CHECKDB to check the database for column values that are not valid or out-of-range.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columns with date and time values that are larger than or less than the acceptable range for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 type;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6FBEF-1C10-4177-98AF-65B5B46788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6FBEF-1C10-4177-98AF-65B5B46788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68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6FBEF-1C10-4177-98AF-65B5B46788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3E6DCD-0925-492B-B952-87A34542FCA4}"/>
              </a:ext>
            </a:extLst>
          </p:cNvPr>
          <p:cNvSpPr txBox="1"/>
          <p:nvPr userDrawn="1"/>
        </p:nvSpPr>
        <p:spPr>
          <a:xfrm>
            <a:off x="368489" y="382137"/>
            <a:ext cx="11354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dirty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GROUPBY 2020 | MAY 12-13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80A0A8-FC9F-4BA7-8F81-FC4F1418F28C}"/>
              </a:ext>
            </a:extLst>
          </p:cNvPr>
          <p:cNvSpPr/>
          <p:nvPr userDrawn="1"/>
        </p:nvSpPr>
        <p:spPr>
          <a:xfrm>
            <a:off x="545911" y="1572021"/>
            <a:ext cx="5827594" cy="93005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91502-CA6E-4E7E-8CB9-3F1F0850ADB3}"/>
              </a:ext>
            </a:extLst>
          </p:cNvPr>
          <p:cNvSpPr txBox="1"/>
          <p:nvPr userDrawn="1"/>
        </p:nvSpPr>
        <p:spPr>
          <a:xfrm>
            <a:off x="409432" y="2169994"/>
            <a:ext cx="100311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Free Online Training for Data Professionals.</a:t>
            </a:r>
          </a:p>
          <a:p>
            <a:endParaRPr lang="en-US" sz="1000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By the Community, for the Community.</a:t>
            </a:r>
            <a:endParaRPr lang="en-CA" sz="3600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2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76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FB1A-CE80-41A2-849B-D0C95F0F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C02C-E91B-46D8-BDD5-9D27E441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82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3817B-930D-4568-B0D8-D793F9D70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213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0631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19CA-4382-46D2-99E2-21DFA4C5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B65D8-C7CD-4DD6-901A-96485618D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758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05EBE-4B22-40EF-9415-CC0206479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72137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39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3E6DCD-0925-492B-B952-87A34542FCA4}"/>
              </a:ext>
            </a:extLst>
          </p:cNvPr>
          <p:cNvSpPr txBox="1"/>
          <p:nvPr userDrawn="1"/>
        </p:nvSpPr>
        <p:spPr>
          <a:xfrm>
            <a:off x="368489" y="382137"/>
            <a:ext cx="11354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dirty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GROUPBY 2020 | MAY 12-13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80A0A8-FC9F-4BA7-8F81-FC4F1418F28C}"/>
              </a:ext>
            </a:extLst>
          </p:cNvPr>
          <p:cNvSpPr/>
          <p:nvPr userDrawn="1"/>
        </p:nvSpPr>
        <p:spPr>
          <a:xfrm>
            <a:off x="545911" y="1572021"/>
            <a:ext cx="5827594" cy="93005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ED215-C73F-4520-996B-0CDE957D14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804" y="2003956"/>
            <a:ext cx="10714038" cy="131244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bg1"/>
                </a:solidFill>
                <a:latin typeface="Roboto Bk" pitchFamily="2" charset="0"/>
                <a:ea typeface="Roboto Bk" pitchFamily="2" charset="0"/>
              </a:defRPr>
            </a:lvl1pPr>
          </a:lstStyle>
          <a:p>
            <a:pPr lvl="0"/>
            <a:r>
              <a:rPr lang="en-US" dirty="0"/>
              <a:t>SESSION NAME HERE</a:t>
            </a:r>
          </a:p>
        </p:txBody>
      </p:sp>
    </p:spTree>
    <p:extLst>
      <p:ext uri="{BB962C8B-B14F-4D97-AF65-F5344CB8AC3E}">
        <p14:creationId xmlns:p14="http://schemas.microsoft.com/office/powerpoint/2010/main" val="339810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F74F57-3518-43F1-ABF1-6959897D13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6638" y="682625"/>
            <a:ext cx="3344862" cy="3028950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9916C56-DD4D-4C83-B228-C872E6804A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08525" y="682625"/>
            <a:ext cx="6754813" cy="463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SPEAKER NAME</a:t>
            </a:r>
          </a:p>
          <a:p>
            <a:pPr lvl="0"/>
            <a:endParaRPr lang="en-CA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7EAC6E4-259D-43D3-A157-4BB04DE0A3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08524" y="1339992"/>
            <a:ext cx="6754813" cy="463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JOB TITLE, COMPANY NAME</a:t>
            </a:r>
          </a:p>
          <a:p>
            <a:pPr lvl="0"/>
            <a:endParaRPr lang="en-CA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DB96F244-1B5E-4EAC-BD2C-7806A5EBC6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8524" y="1997359"/>
            <a:ext cx="6754813" cy="463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WEBSITE</a:t>
            </a:r>
          </a:p>
          <a:p>
            <a:pPr lvl="0"/>
            <a:endParaRPr lang="en-CA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D9FDDC2-1088-45B4-AFF9-B006AAA43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8523" y="2689082"/>
            <a:ext cx="6754813" cy="463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TWITTER LINK</a:t>
            </a:r>
          </a:p>
          <a:p>
            <a:pPr lvl="0"/>
            <a:endParaRPr lang="en-CA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73ABC0F-D641-4DFF-8B9E-C3E9DB9378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6638" y="4164961"/>
            <a:ext cx="6754813" cy="2317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BIO HERE</a:t>
            </a: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531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FB82-E243-4360-BD38-F874853DF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095A5-B362-4ADC-A59B-332DA98BA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56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BBCD-AA3C-4BAF-BF91-1C399E95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350E-C6EF-485C-A821-E7DEAAF8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2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11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6FE7-4C36-4D90-9170-73C3D45D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1794D-37CA-41E5-BDC8-89AFB8011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15624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074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35E3-8F11-4C3B-A835-00A3FA2C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732-1935-452C-B457-5003F08F0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064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E9721-B84F-4FC5-994E-853D71D49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064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74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371B-5911-482F-A9DD-37B17981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4D85F-E12D-4A80-BE50-618DFE684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C5C02-31BA-4D23-BE05-361709CDD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26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134ED-31ED-4414-AB39-0F7EA54DA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35840-9C22-46C6-823A-21074714B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26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921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4C6D-5026-4B3C-BCCA-895A28FA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77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CA351F87-13A5-401E-8733-45E13B608E5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008F3AA-A568-468A-99BC-68B75D55034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DD431D21-FA50-44D6-BD71-2FE29091C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801" y="3088801"/>
            <a:ext cx="3769199" cy="376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94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17EBA-C7E4-4596-8391-629326B0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43D16-1DEB-4F7B-991E-1674182F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774D2B-632B-41D0-A5F4-4933939AAA0F}"/>
              </a:ext>
            </a:extLst>
          </p:cNvPr>
          <p:cNvSpPr/>
          <p:nvPr userDrawn="1"/>
        </p:nvSpPr>
        <p:spPr>
          <a:xfrm>
            <a:off x="0" y="5866997"/>
            <a:ext cx="12192000" cy="991003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A653AE6-2794-451F-B258-8779268D9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93852" y="6025640"/>
            <a:ext cx="2305017" cy="67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4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emos/tree/master/LifeHacks_dbatoo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batools.io/slack/" TargetMode="External"/><Relationship Id="rId3" Type="http://schemas.openxmlformats.org/officeDocument/2006/relationships/hyperlink" Target="https://dbatools.io/meap/" TargetMode="External"/><Relationship Id="rId7" Type="http://schemas.openxmlformats.org/officeDocument/2006/relationships/hyperlink" Target="https://dbatools.io/githu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batools.io/build" TargetMode="External"/><Relationship Id="rId5" Type="http://schemas.openxmlformats.org/officeDocument/2006/relationships/hyperlink" Target="https://docs.dbatools.io/" TargetMode="External"/><Relationship Id="rId4" Type="http://schemas.openxmlformats.org/officeDocument/2006/relationships/hyperlink" Target="https://dbatools.io/secure/" TargetMode="External"/><Relationship Id="rId9" Type="http://schemas.openxmlformats.org/officeDocument/2006/relationships/hyperlink" Target="http://dbatools.io/twitt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56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A01322-AA71-4E71-B9AC-BDB45E4E57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Life Hacks: </a:t>
            </a:r>
            <a:r>
              <a:rPr lang="en-US" dirty="0" err="1"/>
              <a:t>dbatools</a:t>
            </a:r>
            <a:r>
              <a:rPr lang="en-US" dirty="0"/>
              <a:t> Edition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295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889BEEF-FC86-4AC2-B742-0589F5B39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762" y="2061630"/>
            <a:ext cx="3886551" cy="408481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4C09208-9064-429C-BA0A-DD76A8161BA9}"/>
              </a:ext>
            </a:extLst>
          </p:cNvPr>
          <p:cNvSpPr txBox="1">
            <a:spLocks/>
          </p:cNvSpPr>
          <p:nvPr/>
        </p:nvSpPr>
        <p:spPr>
          <a:xfrm>
            <a:off x="601762" y="357044"/>
            <a:ext cx="4453973" cy="1406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AEB143-0925-4FDF-BF29-0E165B782CCB}"/>
              </a:ext>
            </a:extLst>
          </p:cNvPr>
          <p:cNvSpPr/>
          <p:nvPr/>
        </p:nvSpPr>
        <p:spPr>
          <a:xfrm>
            <a:off x="5777948" y="88994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Database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Open Source Contributor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dbatools</a:t>
            </a:r>
            <a:r>
              <a:rPr lang="en-US" sz="2800" dirty="0"/>
              <a:t>, </a:t>
            </a:r>
            <a:r>
              <a:rPr lang="en-US" sz="2800" dirty="0" err="1"/>
              <a:t>dbachecks</a:t>
            </a:r>
            <a:r>
              <a:rPr lang="en-US" sz="2800" dirty="0"/>
              <a:t>, </a:t>
            </a:r>
            <a:r>
              <a:rPr lang="en-US" sz="2800" dirty="0" err="1"/>
              <a:t>SqlServerDsc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Passionate about SQL Server, PowerShell &amp; Proper Football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jpomfret7@gmail.com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@jpomfret</a:t>
            </a: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B13CC521-61DB-40CD-B8DC-73681A549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037" y="4218339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3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F8F0-6FC1-49D6-9878-117044C2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7BBF-19C7-4E65-8DB8-B389DF709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  <a:p>
            <a:r>
              <a:rPr lang="en-US" dirty="0"/>
              <a:t>PowerShell 101 </a:t>
            </a:r>
          </a:p>
          <a:p>
            <a:pPr lvl="1"/>
            <a:r>
              <a:rPr lang="en-US" dirty="0"/>
              <a:t>Getting Started with </a:t>
            </a:r>
            <a:r>
              <a:rPr lang="en-US" dirty="0" err="1"/>
              <a:t>dbatools</a:t>
            </a:r>
            <a:endParaRPr lang="en-US" dirty="0"/>
          </a:p>
          <a:p>
            <a:r>
              <a:rPr lang="en-US" dirty="0"/>
              <a:t>Life Hacks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Your Backups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Manage Logins &amp;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Mask Sensitive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Migrate… Everything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Meet Best Practices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Documentation for everyone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CA" dirty="0"/>
          </a:p>
        </p:txBody>
      </p:sp>
      <p:pic>
        <p:nvPicPr>
          <p:cNvPr id="4" name="Picture 3" descr="dbatools">
            <a:extLst>
              <a:ext uri="{FF2B5EF4-FFF2-40B4-BE49-F238E27FC236}">
                <a16:creationId xmlns:a16="http://schemas.microsoft.com/office/drawing/2014/main" id="{5E516D30-6ACD-4EFB-9423-98757929E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55" y="1003852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4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F8F0-6FC1-49D6-9878-117044C2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7BBF-19C7-4E65-8DB8-B389DF709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Source PowerShell Module</a:t>
            </a:r>
          </a:p>
          <a:p>
            <a:pPr lvl="1"/>
            <a:r>
              <a:rPr lang="en-US" dirty="0"/>
              <a:t>Command line SSMS</a:t>
            </a:r>
          </a:p>
          <a:p>
            <a:pPr lvl="1"/>
            <a:r>
              <a:rPr lang="en-US" dirty="0"/>
              <a:t>Great for handling multiples</a:t>
            </a:r>
          </a:p>
          <a:p>
            <a:pPr lvl="1"/>
            <a:endParaRPr lang="en-US" dirty="0"/>
          </a:p>
          <a:p>
            <a:r>
              <a:rPr lang="en-US" dirty="0"/>
              <a:t>MIT Licensed</a:t>
            </a:r>
          </a:p>
          <a:p>
            <a:pPr lvl="1"/>
            <a:r>
              <a:rPr lang="en-US" dirty="0"/>
              <a:t>“A short and simple permissive license”</a:t>
            </a:r>
          </a:p>
          <a:p>
            <a:pPr lvl="1"/>
            <a:endParaRPr lang="en-US" dirty="0"/>
          </a:p>
          <a:p>
            <a:r>
              <a:rPr lang="en-US" dirty="0"/>
              <a:t>Secure!</a:t>
            </a:r>
          </a:p>
          <a:p>
            <a:pPr lvl="1"/>
            <a:r>
              <a:rPr lang="en-US" dirty="0"/>
              <a:t>PowerShell - “Secure by Design”</a:t>
            </a:r>
          </a:p>
          <a:p>
            <a:pPr lvl="1"/>
            <a:r>
              <a:rPr lang="en-US" dirty="0"/>
              <a:t>Code Signed</a:t>
            </a:r>
          </a:p>
          <a:p>
            <a:pPr lvl="1"/>
            <a:r>
              <a:rPr lang="en-US" dirty="0"/>
              <a:t>Pester tests</a:t>
            </a:r>
          </a:p>
          <a:p>
            <a:pPr lvl="1"/>
            <a:r>
              <a:rPr lang="en-US" dirty="0"/>
              <a:t>Branch policies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AF7D9-83FC-4996-A066-8E89D0187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454" y="2996648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C06ABF-0D6E-43E0-9D9D-3532864F1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744" y="503885"/>
            <a:ext cx="3802710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3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F8F0-6FC1-49D6-9878-117044C2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dbatools</a:t>
            </a:r>
            <a:r>
              <a:rPr lang="en-US" dirty="0"/>
              <a:t>: a short history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7BBF-19C7-4E65-8DB8-B389DF709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by Chrissy </a:t>
            </a:r>
            <a:r>
              <a:rPr lang="en-US" dirty="0" err="1"/>
              <a:t>LeMaire</a:t>
            </a:r>
            <a:r>
              <a:rPr lang="en-US" dirty="0"/>
              <a:t> to migrate SharePoint instances</a:t>
            </a:r>
          </a:p>
          <a:p>
            <a:r>
              <a:rPr lang="en-US" dirty="0"/>
              <a:t>September 2015 – First commit to GitHub</a:t>
            </a:r>
          </a:p>
          <a:p>
            <a:r>
              <a:rPr lang="en-US" dirty="0"/>
              <a:t>June 2019 – 1.0 launch at </a:t>
            </a:r>
            <a:r>
              <a:rPr lang="en-US" dirty="0" err="1"/>
              <a:t>DataGrillen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579 Functions (as of 30/4/2020) – v1.0.107</a:t>
            </a:r>
          </a:p>
          <a:p>
            <a:r>
              <a:rPr lang="en-US" dirty="0"/>
              <a:t>590 Pester tests</a:t>
            </a:r>
          </a:p>
          <a:p>
            <a:endParaRPr lang="en-US" dirty="0"/>
          </a:p>
          <a:p>
            <a:r>
              <a:rPr lang="en-US" dirty="0"/>
              <a:t>Learn </a:t>
            </a:r>
            <a:r>
              <a:rPr lang="en-US" dirty="0" err="1"/>
              <a:t>dbatools</a:t>
            </a:r>
            <a:r>
              <a:rPr lang="en-US" dirty="0"/>
              <a:t> in a Month of Lunches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FA77F7-E79A-4E5A-A299-EB7D89DF0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767" y="2372942"/>
            <a:ext cx="2583404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1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F8F0-6FC1-49D6-9878-117044C2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7BBF-19C7-4E65-8DB8-B389DF709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Demo Files available here: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https://github.com/jpomfret/demos/tree/master/LifeHacks_dbatools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7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F8F0-6FC1-49D6-9878-117044C2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7BBF-19C7-4E65-8DB8-B389DF709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892787"/>
          </a:xfrm>
        </p:spPr>
        <p:txBody>
          <a:bodyPr>
            <a:normAutofit/>
          </a:bodyPr>
          <a:lstStyle/>
          <a:p>
            <a:r>
              <a:rPr lang="en-US" dirty="0" err="1"/>
              <a:t>dbatools</a:t>
            </a:r>
            <a:r>
              <a:rPr lang="en-US" dirty="0"/>
              <a:t> Blog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https://dbatools.io/meap/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https://dbatools.io/secure/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Docs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https://docs.dbatools.io/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6"/>
              </a:rPr>
              <a:t>https://dbatools.io/build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5EF291-56DF-467B-86D9-8EE694A3FC8B}"/>
              </a:ext>
            </a:extLst>
          </p:cNvPr>
          <p:cNvSpPr/>
          <p:nvPr/>
        </p:nvSpPr>
        <p:spPr>
          <a:xfrm>
            <a:off x="5634789" y="1825625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Social</a:t>
            </a:r>
          </a:p>
          <a:p>
            <a:pPr lvl="1"/>
            <a:r>
              <a:rPr lang="en-US" sz="2400" dirty="0">
                <a:solidFill>
                  <a:srgbClr val="0563C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https://dbatools.io/github</a:t>
            </a:r>
            <a:endParaRPr lang="en-US" sz="2400" dirty="0">
              <a:solidFill>
                <a:srgbClr val="0563C1"/>
              </a:solidFill>
            </a:endParaRPr>
          </a:p>
          <a:p>
            <a:pPr lvl="1"/>
            <a:r>
              <a:rPr lang="en-US" sz="2400" dirty="0">
                <a:solidFill>
                  <a:srgbClr val="0563C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https://dbatools.io/slack/</a:t>
            </a:r>
            <a:endParaRPr lang="en-US" sz="2400" dirty="0">
              <a:solidFill>
                <a:srgbClr val="0563C1"/>
              </a:solidFill>
            </a:endParaRPr>
          </a:p>
          <a:p>
            <a:pPr lvl="1"/>
            <a:r>
              <a:rPr lang="en-US" sz="2400" dirty="0">
                <a:solidFill>
                  <a:srgbClr val="0563C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http://dbatools.io/twitter</a:t>
            </a:r>
            <a:r>
              <a:rPr lang="en-US" sz="2400" dirty="0">
                <a:solidFill>
                  <a:srgbClr val="0563C1"/>
                </a:solidFill>
              </a:rPr>
              <a:t> </a:t>
            </a:r>
            <a:r>
              <a:rPr lang="en-US" sz="2400" dirty="0"/>
              <a:t>- @</a:t>
            </a:r>
            <a:r>
              <a:rPr lang="en-US" sz="2400" dirty="0" err="1"/>
              <a:t>psdbatools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649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F8F0-6FC1-49D6-9878-117044C2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7BBF-19C7-4E65-8DB8-B389DF709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Jess Pomfret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r>
              <a:rPr lang="en-US" dirty="0">
                <a:hlinkClick r:id="rId5"/>
              </a:rPr>
              <a:t>https://github.com/jpomfret/demos/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9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Widescreen</PresentationFormat>
  <Paragraphs>110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 Bk</vt:lpstr>
      <vt:lpstr>Office Theme</vt:lpstr>
      <vt:lpstr>Custom Design</vt:lpstr>
      <vt:lpstr>PowerPoint Presentation</vt:lpstr>
      <vt:lpstr>PowerPoint Presentation</vt:lpstr>
      <vt:lpstr>PowerPoint Presentation</vt:lpstr>
      <vt:lpstr>Agenda</vt:lpstr>
      <vt:lpstr>What is dbatools?</vt:lpstr>
      <vt:lpstr>dbatools: a short history</vt:lpstr>
      <vt:lpstr>Demo Time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Alexander</dc:creator>
  <cp:lastModifiedBy>Jess Pomfret</cp:lastModifiedBy>
  <cp:revision>9</cp:revision>
  <dcterms:created xsi:type="dcterms:W3CDTF">2020-05-07T20:53:49Z</dcterms:created>
  <dcterms:modified xsi:type="dcterms:W3CDTF">2020-05-11T18:36:33Z</dcterms:modified>
</cp:coreProperties>
</file>