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sldIdLst>
    <p:sldId id="256" r:id="rId2"/>
    <p:sldId id="307" r:id="rId3"/>
    <p:sldId id="265" r:id="rId4"/>
    <p:sldId id="305" r:id="rId5"/>
    <p:sldId id="306" r:id="rId6"/>
    <p:sldId id="301" r:id="rId7"/>
    <p:sldId id="303" r:id="rId8"/>
    <p:sldId id="30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7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Jess Pomfret</a:t>
            </a:r>
          </a:p>
          <a:p>
            <a:pPr marL="171450" indent="-171450">
              <a:buFontTx/>
              <a:buChar char="-"/>
            </a:pPr>
            <a:r>
              <a:rPr lang="en-US" dirty="0"/>
              <a:t>She/Her</a:t>
            </a:r>
          </a:p>
          <a:p>
            <a:pPr marL="171450" indent="-171450" algn="l" fontAlgn="base">
              <a:buFontTx/>
              <a:buChar char="-"/>
            </a:pPr>
            <a:r>
              <a:rPr lang="en-US" b="0" i="0" dirty="0">
                <a:solidFill>
                  <a:srgbClr val="FFFFFF"/>
                </a:solidFill>
                <a:effectLst/>
                <a:latin typeface="inherit"/>
              </a:rPr>
              <a:t>Cloud and Datacenter Management MVP</a:t>
            </a:r>
          </a:p>
          <a:p>
            <a:pPr marL="171450" indent="-171450" algn="l" fontAlgn="base">
              <a:buFontTx/>
              <a:buChar char="-"/>
            </a:pPr>
            <a:r>
              <a:rPr lang="en-US" b="0" i="0" dirty="0">
                <a:solidFill>
                  <a:srgbClr val="FFFFFF"/>
                </a:solidFill>
                <a:effectLst/>
                <a:latin typeface="inherit"/>
              </a:rPr>
              <a:t>Passionate about Automation, Proper Football &amp; Fitness</a:t>
            </a:r>
          </a:p>
          <a:p>
            <a:pPr marL="171450" indent="-171450" algn="l" fontAlgn="base">
              <a:buFontTx/>
              <a:buChar char="-"/>
            </a:pPr>
            <a:endParaRPr lang="en-US" b="0" i="0" dirty="0">
              <a:solidFill>
                <a:srgbClr val="FFFFFF"/>
              </a:solidFill>
              <a:effectLst/>
              <a:latin typeface="inherit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wf_segoe-ui_normal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DevOps Collective &amp; </a:t>
            </a:r>
            <a:r>
              <a:rPr lang="en-US" dirty="0" err="1"/>
              <a:t>PowerShell.Org</a:t>
            </a:r>
            <a:r>
              <a:rPr lang="en-US" dirty="0"/>
              <a:t> announced last night that </a:t>
            </a:r>
            <a:r>
              <a:rPr lang="en-US" dirty="0" err="1"/>
              <a:t>dbatools</a:t>
            </a:r>
            <a:r>
              <a:rPr lang="en-US" dirty="0"/>
              <a:t> would be the 2020 recipient for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Git-Grant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(10/26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C4811B-E8F4-4DDD-BFD7-5DEA54B98C2A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48C685A-B059-49F1-8D62-03B47C3D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91BEAB4-F764-4100-8B8D-56A9AD3F0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EE47C0-8BA2-4399-8EE7-5B735F53FE5B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D28FBD-1AC3-4756-8FAA-705136BF4BF7}"/>
              </a:ext>
            </a:extLst>
          </p:cNvPr>
          <p:cNvSpPr txBox="1"/>
          <p:nvPr userDrawn="1"/>
        </p:nvSpPr>
        <p:spPr>
          <a:xfrm>
            <a:off x="333694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135C7-013B-42F2-B014-8716B7E517B7}"/>
              </a:ext>
            </a:extLst>
          </p:cNvPr>
          <p:cNvSpPr txBox="1"/>
          <p:nvPr userDrawn="1"/>
        </p:nvSpPr>
        <p:spPr>
          <a:xfrm>
            <a:off x="462998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+mj-lt"/>
              </a:rPr>
              <a:t>     @jpomfret</a:t>
            </a: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20B80E-ECAD-4CCC-94A4-D4419F9CB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998" y="5793750"/>
            <a:ext cx="502547" cy="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1A17912-94A6-4389-9A98-DD7852EE7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3" y="178074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4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</a:t>
            </a:r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003852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582 Functions (as </a:t>
            </a:r>
            <a:r>
              <a:rPr lang="en-US" sz="3200"/>
              <a:t>of 12/9/2020</a:t>
            </a:r>
            <a:r>
              <a:rPr lang="en-US" sz="3200" dirty="0"/>
              <a:t>) </a:t>
            </a:r>
            <a:r>
              <a:rPr lang="en-US" sz="3200"/>
              <a:t>– v1.0.116</a:t>
            </a:r>
            <a:endParaRPr lang="en-US" sz="3200" dirty="0"/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Jess Pomfret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@jpomfret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5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</Words>
  <Application>Microsoft Office PowerPoint</Application>
  <PresentationFormat>Widescreen</PresentationFormat>
  <Paragraphs>117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inherit</vt:lpstr>
      <vt:lpstr>wf_segoe-ui_normal</vt:lpstr>
      <vt:lpstr>Office Theme</vt:lpstr>
      <vt:lpstr>Life Hacks: dbatools Edition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20</cp:revision>
  <dcterms:created xsi:type="dcterms:W3CDTF">2019-02-14T03:37:16Z</dcterms:created>
  <dcterms:modified xsi:type="dcterms:W3CDTF">2020-09-12T11:09:53Z</dcterms:modified>
</cp:coreProperties>
</file>