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65955" autoAdjust="0"/>
  </p:normalViewPr>
  <p:slideViewPr>
    <p:cSldViewPr snapToGrid="0">
      <p:cViewPr varScale="1">
        <p:scale>
          <a:sx n="69" d="100"/>
          <a:sy n="69" d="100"/>
        </p:scale>
        <p:origin x="13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jesspomfret.com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BFCB91-8416-556C-B23B-F46456D8E0FE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6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652A2660-B553-C5F8-FFED-41C95213B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BCFCE-7AC5-DF08-B76C-5409937C4E5A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4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AD43F8FB-8D38-7F74-B673-9EAA5BD0C6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7D0C9-21B5-8628-F7B4-1FA03DD67549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3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B8550C8E-EF29-DF87-D9D5-1FEB5E85E4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F6D99B29-A83E-2645-FA44-95FAC3C98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Lifehac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jesspomfret.com</a:t>
            </a:r>
          </a:p>
          <a:p>
            <a:r>
              <a:rPr lang="en-US" dirty="0"/>
              <a:t>jpomfret.co.uk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64336-A0D2-4C16-9737-9102E5C20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7451" y="91780"/>
            <a:ext cx="1756562" cy="7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 err="1"/>
              <a:t>dbatools</a:t>
            </a:r>
            <a:r>
              <a:rPr lang="en-US" dirty="0"/>
              <a:t> demos</a:t>
            </a:r>
          </a:p>
          <a:p>
            <a:pPr lvl="1"/>
            <a:r>
              <a:rPr lang="en-US" dirty="0"/>
              <a:t>Test Your Backups</a:t>
            </a:r>
          </a:p>
          <a:p>
            <a:pPr lvl="1"/>
            <a:r>
              <a:rPr lang="en-US" dirty="0"/>
              <a:t>Manage Logins &amp; Access</a:t>
            </a:r>
          </a:p>
          <a:p>
            <a:pPr lvl="1"/>
            <a:r>
              <a:rPr lang="en-US" dirty="0"/>
              <a:t>Database Snapshots</a:t>
            </a:r>
          </a:p>
          <a:p>
            <a:pPr lvl="1"/>
            <a:r>
              <a:rPr lang="en-US" dirty="0"/>
              <a:t>Migrate… Everything</a:t>
            </a:r>
          </a:p>
          <a:p>
            <a:pPr lvl="1"/>
            <a:r>
              <a:rPr lang="en-US" dirty="0"/>
              <a:t>Meet Best Practices</a:t>
            </a:r>
          </a:p>
          <a:p>
            <a:pPr lvl="1"/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Open-Source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r>
              <a:rPr lang="en-US" sz="3200" dirty="0"/>
              <a:t>Dec 2022 – 2.0 launch – split into two modules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692 Functions (as of 26/2/2021) – v2.1.28</a:t>
            </a:r>
          </a:p>
          <a:p>
            <a:r>
              <a:rPr lang="en-US" sz="3200" dirty="0"/>
              <a:t>700+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CAC2B5-FF16-DBC2-B492-E7217FEB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86" y="2870133"/>
            <a:ext cx="2639598" cy="3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https://github.com/jpomfret/dbatoolsLifehacks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ACEE-D10C-0952-C392-3DA5431A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66-52C5-CAEB-9B08-C918B76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06DA-B970-8F56-40E3-EAB14B75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jesspomfret.com</a:t>
            </a:r>
          </a:p>
          <a:p>
            <a:r>
              <a:rPr lang="en-US" dirty="0"/>
              <a:t>jpomfret.co.uk</a:t>
            </a:r>
          </a:p>
          <a:p>
            <a:r>
              <a:rPr lang="en-US" dirty="0"/>
              <a:t>github.com\</a:t>
            </a:r>
            <a:r>
              <a:rPr lang="en-US" dirty="0" err="1"/>
              <a:t>jpomfret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Widescreen</PresentationFormat>
  <Paragraphs>105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Intro to dbatools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28</cp:revision>
  <dcterms:created xsi:type="dcterms:W3CDTF">2019-02-14T03:37:16Z</dcterms:created>
  <dcterms:modified xsi:type="dcterms:W3CDTF">2025-02-08T13:43:36Z</dcterms:modified>
</cp:coreProperties>
</file>