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65" r:id="rId4"/>
    <p:sldId id="305" r:id="rId5"/>
    <p:sldId id="307" r:id="rId6"/>
    <p:sldId id="308" r:id="rId7"/>
    <p:sldId id="310" r:id="rId8"/>
    <p:sldId id="306" r:id="rId9"/>
    <p:sldId id="309" r:id="rId10"/>
    <p:sldId id="301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42" autoAdjust="0"/>
  </p:normalViewPr>
  <p:slideViewPr>
    <p:cSldViewPr snapToGrid="0">
      <p:cViewPr>
        <p:scale>
          <a:sx n="58" d="100"/>
          <a:sy n="58" d="100"/>
        </p:scale>
        <p:origin x="115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 – SQL Server 2005 – Migrate this to 2022 and the </a:t>
            </a:r>
            <a:r>
              <a:rPr lang="en-US" dirty="0" err="1"/>
              <a:t>compat</a:t>
            </a:r>
            <a:r>
              <a:rPr lang="en-US" dirty="0"/>
              <a:t> level will be </a:t>
            </a:r>
            <a:r>
              <a:rPr lang="en-US" dirty="0" err="1"/>
              <a:t>bumpd</a:t>
            </a:r>
            <a:r>
              <a:rPr lang="en-US" dirty="0"/>
              <a:t> to 100, all other </a:t>
            </a:r>
            <a:r>
              <a:rPr lang="en-US" dirty="0" err="1"/>
              <a:t>compat</a:t>
            </a:r>
            <a:r>
              <a:rPr lang="en-US" dirty="0"/>
              <a:t> levels will remain unchanged on upgrade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Availability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Link to Azure SQL Managed Instances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Security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Purview integration access policies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Query Store and Intelligent Query Processing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Query store on secondary replicas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Query store hints – shape plans without code changes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Parameter sensitive plan optimization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T-SQL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New JSON and time series and aggregate functions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0" lvl="0" indent="0">
              <a:buFontTx/>
              <a:buNone/>
            </a:pPr>
            <a:r>
              <a:rPr lang="en-GB" dirty="0"/>
              <a:t>Stay on supported tech – who still has a 2000 box? Keeping up with the newer versions means less major upgrades (2019</a:t>
            </a:r>
            <a:r>
              <a:rPr lang="en-GB" dirty="0">
                <a:sym typeface="Wingdings" panose="05000000000000000000" pitchFamily="2" charset="2"/>
              </a:rPr>
              <a:t>2022 not as difficult as 20002022)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457200" lvl="1" indent="0">
              <a:buFontTx/>
              <a:buNone/>
            </a:pP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In-place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Downtime during the upgrade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Longer rollback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Side-by-side\Migration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hardware, new OS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Migrate databases, logins, linked servers, jobs, etc.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sure you get everything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Repoint application \ change connection strings – use DNS aliases to make this easier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Rollback easy – just repoint at old databases (until you start adding data to new databases)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Rolling upgrade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AlwaysOn</a:t>
            </a:r>
            <a:r>
              <a:rPr lang="en-US" dirty="0"/>
              <a:t> Availability Group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Failover Cluster Instances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Mirroring\Log Shipping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In-place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Downtime during the upgrade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Longer rollback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Side-by-side\Migration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hardware, new OS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Migrate databases, logins, linked servers, jobs, etc.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sure you get everything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Repoint application \ change connection strings – use DNS aliases to make this easier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Rollback easy – just repoint at old databases (until you start adding data to new databases)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Rolling upgrade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AlwaysOn</a:t>
            </a:r>
            <a:r>
              <a:rPr lang="en-US" dirty="0"/>
              <a:t> Availability Group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Failover Cluster Instances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Mirroring\Log Shipping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lgbt/@Jpomfr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6928700" y="5710996"/>
            <a:ext cx="5057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https://tech.lgbt/@Jpomfret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421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https://tech.lgbt/@Jpomfret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2" y="6365741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https://tech.lgbt/@Jpomfret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3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https://tech.lgbt/@Jpomfret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29" y="6378792"/>
            <a:ext cx="36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https://tech.lgbt/@Jpomfret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batoolsmigrate2022" TargetMode="External"/><Relationship Id="rId4" Type="http://schemas.openxmlformats.org/officeDocument/2006/relationships/hyperlink" Target="http://www.jesspomfr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💜 SQL 2022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https://github.com/jpomfret/dbatoolsmigrate2022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r>
              <a:rPr lang="en-US" dirty="0"/>
              <a:t>https://tech.lgbt/@Jpomfret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sz="3600" dirty="0">
                <a:hlinkClick r:id="rId5"/>
              </a:rPr>
              <a:t>https://github.com/jpomfret/dbatoolsmigrate2022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/>
          <a:p>
            <a:r>
              <a:rPr lang="en-US" dirty="0"/>
              <a:t>Data Platform Architect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https://tech.lgbt/@Jpomfret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4FDED-324F-464F-9C16-51DEA0D4D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33" y="1872141"/>
            <a:ext cx="4178792" cy="439196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5F1742-DECF-0D85-6EA8-DBED78DE3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0" y="198783"/>
            <a:ext cx="1090708" cy="10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Migrate to SQL Server 2022</a:t>
            </a:r>
          </a:p>
          <a:p>
            <a:pPr lvl="1"/>
            <a:r>
              <a:rPr lang="en-US" dirty="0"/>
              <a:t>Planning – the hard part</a:t>
            </a:r>
          </a:p>
          <a:p>
            <a:pPr lvl="1"/>
            <a:r>
              <a:rPr lang="en-US" dirty="0"/>
              <a:t>Migrating – the easy part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Manning | Learn dbatools in a Month of Lunches">
            <a:extLst>
              <a:ext uri="{FF2B5EF4-FFF2-40B4-BE49-F238E27FC236}">
                <a16:creationId xmlns:a16="http://schemas.microsoft.com/office/drawing/2014/main" id="{A1F072F1-2912-3768-A25E-470E5527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31" y="2270980"/>
            <a:ext cx="2926416" cy="36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F5889E-5E5A-A3CC-4366-0C15667EFA72}"/>
              </a:ext>
            </a:extLst>
          </p:cNvPr>
          <p:cNvSpPr/>
          <p:nvPr/>
        </p:nvSpPr>
        <p:spPr>
          <a:xfrm>
            <a:off x="8919631" y="1543493"/>
            <a:ext cx="2926416" cy="7274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au35pom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Migrating to SQL Server 2022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36CD-CD5F-16B2-CF3E-FCCC558A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2022 supports upgrades from 2012+</a:t>
            </a:r>
          </a:p>
          <a:p>
            <a:pPr lvl="1"/>
            <a:r>
              <a:rPr lang="en-US" dirty="0"/>
              <a:t>source database compatibility level is 90+</a:t>
            </a:r>
          </a:p>
          <a:p>
            <a:r>
              <a:rPr lang="en-GB" dirty="0"/>
              <a:t>2022 supports backups from 2008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0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D38-7578-25C6-4AAF-9A5C697A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to SQL Server 2022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F4EB-2864-5805-539C-10E0C240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New stuff</a:t>
            </a:r>
          </a:p>
          <a:p>
            <a:pPr lvl="2"/>
            <a:r>
              <a:rPr lang="en-US" dirty="0"/>
              <a:t>Availability improvements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GB" dirty="0"/>
              <a:t>Query Store and Intelligent Query Processing</a:t>
            </a:r>
          </a:p>
          <a:p>
            <a:pPr lvl="2"/>
            <a:r>
              <a:rPr lang="en-GB" dirty="0"/>
              <a:t>T-SQL additions</a:t>
            </a:r>
            <a:endParaRPr lang="en-US" dirty="0"/>
          </a:p>
          <a:p>
            <a:pPr lvl="1"/>
            <a:r>
              <a:rPr lang="en-US" dirty="0"/>
              <a:t>Stay on supported technology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D38-7578-25C6-4AAF-9A5C697A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to SQL Server 2022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F4EB-2864-5805-539C-10E0C240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How?</a:t>
            </a:r>
          </a:p>
          <a:p>
            <a:pPr lvl="1"/>
            <a:r>
              <a:rPr lang="en-US" dirty="0"/>
              <a:t>In-place upgrade</a:t>
            </a:r>
            <a:endParaRPr lang="en-GB" dirty="0"/>
          </a:p>
          <a:p>
            <a:pPr lvl="1"/>
            <a:r>
              <a:rPr lang="en-GB" dirty="0"/>
              <a:t>Side-by-Side upgrade </a:t>
            </a:r>
            <a:r>
              <a:rPr lang="en-US" dirty="0"/>
              <a:t>➡️ Migration</a:t>
            </a:r>
          </a:p>
          <a:p>
            <a:pPr lvl="1"/>
            <a:r>
              <a:rPr lang="en-US" dirty="0"/>
              <a:t>Rolling upgrade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5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D38-7578-25C6-4AAF-9A5C697A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to SQL Server 2022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F4EB-2864-5805-539C-10E0C240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How?</a:t>
            </a:r>
          </a:p>
          <a:p>
            <a:pPr lvl="1"/>
            <a:r>
              <a:rPr lang="en-US" sz="2400" dirty="0"/>
              <a:t>In-place upgrade</a:t>
            </a:r>
            <a:endParaRPr lang="en-GB" sz="2400" dirty="0"/>
          </a:p>
          <a:p>
            <a:pPr lvl="1"/>
            <a:r>
              <a:rPr lang="en-GB" sz="4000" b="1" dirty="0"/>
              <a:t>Side-by-Side upgrade </a:t>
            </a:r>
            <a:r>
              <a:rPr lang="en-US" sz="4000" b="1" dirty="0"/>
              <a:t>➡️ Migration</a:t>
            </a:r>
            <a:endParaRPr lang="en-US" b="1" dirty="0"/>
          </a:p>
          <a:p>
            <a:pPr lvl="1"/>
            <a:r>
              <a:rPr lang="en-US" sz="2400" dirty="0"/>
              <a:t>Rolling upgrade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B2F2A0-4EFB-2DC1-8705-77D41057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1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399B-20BA-6324-A8B8-41DBE42D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0CAF-51D1-71D3-9080-84CD00DE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Migrate</a:t>
            </a:r>
          </a:p>
          <a:p>
            <a:pPr lvl="1"/>
            <a:r>
              <a:rPr lang="en-US" dirty="0"/>
              <a:t>Database</a:t>
            </a:r>
            <a:r>
              <a:rPr lang="en-GB" dirty="0"/>
              <a:t>s</a:t>
            </a:r>
          </a:p>
          <a:p>
            <a:pPr lvl="1"/>
            <a:r>
              <a:rPr lang="en-GB" dirty="0"/>
              <a:t>Logins</a:t>
            </a:r>
          </a:p>
          <a:p>
            <a:pPr lvl="1"/>
            <a:r>
              <a:rPr lang="en-GB" dirty="0"/>
              <a:t>Jobs</a:t>
            </a:r>
          </a:p>
          <a:p>
            <a:pPr lvl="1"/>
            <a:r>
              <a:rPr lang="en-GB" dirty="0"/>
              <a:t>…?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6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</TotalTime>
  <Words>709</Words>
  <Application>Microsoft Office PowerPoint</Application>
  <PresentationFormat>Widescreen</PresentationFormat>
  <Paragraphs>155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dbatools 💜 SQL 2022</vt:lpstr>
      <vt:lpstr>Jess Pomfret (She/Her)</vt:lpstr>
      <vt:lpstr>Agenda</vt:lpstr>
      <vt:lpstr>What is dbatools?</vt:lpstr>
      <vt:lpstr>Migrating to SQL Server 2022</vt:lpstr>
      <vt:lpstr>Migrating to SQL Server 2022</vt:lpstr>
      <vt:lpstr>Migrating to SQL Server 2022</vt:lpstr>
      <vt:lpstr>Migrating to SQL Server 2022</vt:lpstr>
      <vt:lpstr>dbatools</vt:lpstr>
      <vt:lpstr>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8</cp:revision>
  <dcterms:created xsi:type="dcterms:W3CDTF">2019-02-14T03:37:16Z</dcterms:created>
  <dcterms:modified xsi:type="dcterms:W3CDTF">2023-01-08T14:38:19Z</dcterms:modified>
</cp:coreProperties>
</file>