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3010-08E8-4C07-87E9-7E2BDEBB6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92DBD-9F08-4022-B4A9-3A99B3E6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99F7-E848-4C93-8A33-3235982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FC1C-81AE-49B6-9E45-16A1BFD9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DF53-2FFC-4D20-A33D-9D74914E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C73F-6811-421A-A784-6F0A3A5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C9E05-EF17-47F7-9E52-0F3C9341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86BA-0085-4C3A-B83B-92F09E8D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396D-CDFD-4FBF-A4FE-E45E5EBF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EE96-89CF-420A-8437-BF6A05B7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8D411-DAB3-4B2E-8B3E-25CB7BB5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ECB2B-F4C8-4CD5-8D49-A12FF273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AAAC-DDE9-41D0-AF52-8C6206F1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CF58-2307-4BB1-99A4-21A44270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3379-1CFE-4BA6-A9D0-57B0DDC9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2DDF-B699-40DC-833C-24806E38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3D6-7DC2-4E4F-AE89-9A44F68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BB81-614D-47F3-B81C-74D14C3B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ABC1-1B01-40E0-B2D4-893C05B6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BB5F-885F-48FE-A013-8B112319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BB5B-EE00-4F69-9EBC-03A8D6A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F849-0584-4977-86BC-1AD4099F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8490-26FF-4233-ABAF-CB19F66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8F9-5F0F-42E1-8D5C-D0B04A74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2B8F-0F51-4696-B3FD-BF9AF59F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FD5C-5C67-4457-ABFE-51C0C7E4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3EDA-0808-4502-84A6-FFB0FC4E9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FFEA3-D16C-4D82-8449-6A859F9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43DF-8C8E-4342-B11A-ACC9FEF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914D-7612-4616-92CF-CAE3963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D564E-C018-4C08-B724-087ADD70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121C-9170-4C8B-854F-CCE641F8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2AC7-38DA-434E-A8AC-D2FCDF86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675EC-5B74-4AEA-9F2C-264B3C49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F7E4C-817A-4F1A-8369-15F09CCCA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64B11-947D-40CD-9F36-59D96C002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88520-C07B-46FE-B63E-845B470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B30DD-BB43-4759-934F-E107A19D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60361-F596-4710-AC4E-F7A70C60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DB9-188B-464D-A308-D7DC0381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B1D1-A36C-4A2F-B509-D3E43EE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4DD1-A4A9-4091-9CF5-B2465320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3DB0-16DA-402F-A544-E4DEAE0A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F2641-4BF0-465B-BAC0-C5870283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8299E-23BB-425A-AF5B-13FE42B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ABC8E-57D1-42B7-9D9A-7B2AF927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99A-DE39-405C-8764-995BB83C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99C6-17D9-4DDD-B121-126B61D8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9D82-41DA-436C-853C-4444339A9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69AB3-5EA1-4095-9426-D0BA7548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089EA-510B-4313-87A6-4680C08A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8F95-3F0E-4162-B4F0-96F09DAC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9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F04-C7C3-4BBE-B84F-E970C0A0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E3B68-5626-4AA6-9EFD-FD35815AD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F171-1BC5-4B0E-A6B5-B115A6A6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B53D-C27F-4B17-92EE-43F05028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5FBFF-1850-47AE-AF42-3DA96872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BA396-6797-4AFC-85B8-BFBC0BDC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03FB0-BE56-4229-B4B3-B34B2A68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DDB5-1E5B-4F23-8440-3199E1ED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302D-670F-482D-8642-6A7FC770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6B8F-A479-41FD-BE0D-6A02DBD7549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E397-B8EB-4A24-B009-E761DD2EA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1A8C-8E21-452E-9F6B-E33D1586F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44AD-A460-4A52-B3E5-27BDAF70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E04FF-2C1B-4F60-9E40-4BDC64268CB7}"/>
              </a:ext>
            </a:extLst>
          </p:cNvPr>
          <p:cNvSpPr/>
          <p:nvPr/>
        </p:nvSpPr>
        <p:spPr>
          <a:xfrm>
            <a:off x="612949" y="291402"/>
            <a:ext cx="4612194" cy="6219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B9E0-7FB8-4F3E-A4AA-10AC015D30EA}"/>
              </a:ext>
            </a:extLst>
          </p:cNvPr>
          <p:cNvSpPr txBox="1"/>
          <p:nvPr/>
        </p:nvSpPr>
        <p:spPr>
          <a:xfrm>
            <a:off x="763675" y="502418"/>
            <a:ext cx="433083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b="1"/>
              <a:t>ข้อมูลพื้นฐานทั่วไป + สิทธิ์การรักษาพยาบาล 4 สิทธิ์ (เบิกจ่ายตรง) กรมบัญชีกลาง , </a:t>
            </a:r>
            <a:endParaRPr lang="en-US" b="1"/>
          </a:p>
          <a:p>
            <a:r>
              <a:rPr lang="th-TH" b="1"/>
              <a:t>ประกันสังคม, </a:t>
            </a:r>
            <a:r>
              <a:rPr lang="en-US" b="1"/>
              <a:t>(UC)  </a:t>
            </a:r>
          </a:p>
          <a:p>
            <a:r>
              <a:rPr lang="th-TH" b="1"/>
              <a:t>สปสช.</a:t>
            </a:r>
            <a:r>
              <a:rPr lang="th-TH" sz="2400" b="1"/>
              <a:t>,</a:t>
            </a:r>
            <a:r>
              <a:rPr lang="th-TH" b="1"/>
              <a:t> </a:t>
            </a:r>
            <a:endParaRPr lang="en-US" b="1"/>
          </a:p>
          <a:p>
            <a:r>
              <a:rPr lang="th-TH" b="1"/>
              <a:t>เงินสด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9E3CF-72C4-4699-AF48-E93B1427159B}"/>
              </a:ext>
            </a:extLst>
          </p:cNvPr>
          <p:cNvSpPr txBox="1"/>
          <p:nvPr/>
        </p:nvSpPr>
        <p:spPr>
          <a:xfrm>
            <a:off x="763675" y="2342941"/>
            <a:ext cx="4330839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b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b="1">
                <a:latin typeface="TH Sarabun New" panose="020B0500040200020003" pitchFamily="34" charset="-34"/>
                <a:cs typeface="TH Sarabun New" panose="020B0500040200020003" pitchFamily="34" charset="-34"/>
              </a:rPr>
              <a:t> Covid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9EEEC-5E6A-451F-875C-B3BB2A8AF4FD}"/>
              </a:ext>
            </a:extLst>
          </p:cNvPr>
          <p:cNvSpPr txBox="1"/>
          <p:nvPr/>
        </p:nvSpPr>
        <p:spPr>
          <a:xfrm>
            <a:off x="753626" y="4359979"/>
            <a:ext cx="4330839" cy="1920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b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ข้อมูลสถานะและการรักษา</a:t>
            </a:r>
            <a:endParaRPr lang="en-US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397D-6FBD-4679-AD4E-1F7A2D94F527}"/>
              </a:ext>
            </a:extLst>
          </p:cNvPr>
          <p:cNvSpPr/>
          <p:nvPr/>
        </p:nvSpPr>
        <p:spPr>
          <a:xfrm>
            <a:off x="859133" y="4667460"/>
            <a:ext cx="1964453" cy="1909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B3F5-939C-4097-9545-42934C40D61D}"/>
              </a:ext>
            </a:extLst>
          </p:cNvPr>
          <p:cNvSpPr/>
          <p:nvPr/>
        </p:nvSpPr>
        <p:spPr>
          <a:xfrm>
            <a:off x="2903970" y="4667460"/>
            <a:ext cx="1964453" cy="37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51CE38-DB10-4C8E-B871-EA49547D14AB}"/>
              </a:ext>
            </a:extLst>
          </p:cNvPr>
          <p:cNvSpPr/>
          <p:nvPr/>
        </p:nvSpPr>
        <p:spPr>
          <a:xfrm>
            <a:off x="860812" y="4910295"/>
            <a:ext cx="1964453" cy="190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B61CF-62E7-40C9-B743-3D85055B0FB4}"/>
              </a:ext>
            </a:extLst>
          </p:cNvPr>
          <p:cNvSpPr/>
          <p:nvPr/>
        </p:nvSpPr>
        <p:spPr>
          <a:xfrm>
            <a:off x="2903969" y="5096855"/>
            <a:ext cx="1964453" cy="379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EA6FD-FCB7-46AA-B6EC-807BB7138240}"/>
              </a:ext>
            </a:extLst>
          </p:cNvPr>
          <p:cNvSpPr/>
          <p:nvPr/>
        </p:nvSpPr>
        <p:spPr>
          <a:xfrm>
            <a:off x="859132" y="5172557"/>
            <a:ext cx="1964453" cy="2202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63292-4E8C-4785-A126-52BDF3D285F0}"/>
              </a:ext>
            </a:extLst>
          </p:cNvPr>
          <p:cNvSpPr/>
          <p:nvPr/>
        </p:nvSpPr>
        <p:spPr>
          <a:xfrm>
            <a:off x="859132" y="5476010"/>
            <a:ext cx="1964453" cy="22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F6DD0D-E561-4D77-BE51-D36ACBFB6C32}"/>
              </a:ext>
            </a:extLst>
          </p:cNvPr>
          <p:cNvSpPr/>
          <p:nvPr/>
        </p:nvSpPr>
        <p:spPr>
          <a:xfrm>
            <a:off x="2903969" y="5505320"/>
            <a:ext cx="1964453" cy="190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C956E6-2CB3-4CC4-A9D2-E3CBFA0F10C1}"/>
              </a:ext>
            </a:extLst>
          </p:cNvPr>
          <p:cNvSpPr/>
          <p:nvPr/>
        </p:nvSpPr>
        <p:spPr>
          <a:xfrm>
            <a:off x="6983603" y="683288"/>
            <a:ext cx="1889089" cy="998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/>
              <a:t> ศป.พรท.ศบภ.ทอ.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A771BE-D61C-469D-97F8-607438EDADE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084467" y="1182302"/>
            <a:ext cx="1899136" cy="23500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F7FEAD6-6C1B-4DCA-918A-841D1A099E08}"/>
              </a:ext>
            </a:extLst>
          </p:cNvPr>
          <p:cNvSpPr/>
          <p:nvPr/>
        </p:nvSpPr>
        <p:spPr>
          <a:xfrm>
            <a:off x="6983604" y="2464358"/>
            <a:ext cx="1889088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000" b="1">
                <a:solidFill>
                  <a:schemeClr val="tx1"/>
                </a:solidFill>
                <a:latin typeface="Tempus Sans ITC" panose="04020404030D07020202" pitchFamily="82" charset="0"/>
                <a:cs typeface="TH Sarabun New" panose="020B0500040200020003" pitchFamily="34" charset="-34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8D0A82-2A36-446B-9D98-8EC449C77AF4}"/>
              </a:ext>
            </a:extLst>
          </p:cNvPr>
          <p:cNvCxnSpPr>
            <a:cxnSpLocks/>
            <a:stCxn id="19" idx="2"/>
            <a:endCxn id="5" idx="3"/>
          </p:cNvCxnSpPr>
          <p:nvPr/>
        </p:nvCxnSpPr>
        <p:spPr>
          <a:xfrm flipH="1" flipV="1">
            <a:off x="5094514" y="1287248"/>
            <a:ext cx="1889090" cy="1458425"/>
          </a:xfrm>
          <a:prstGeom prst="straightConnector1">
            <a:avLst/>
          </a:prstGeom>
          <a:ln w="101600"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E169ED-9FAA-41A8-A795-FEDF3C0A23C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175320" y="2822929"/>
            <a:ext cx="1808284" cy="358572"/>
          </a:xfrm>
          <a:prstGeom prst="straightConnector1">
            <a:avLst/>
          </a:prstGeom>
          <a:ln w="101600"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96DCF0B-8FE3-44AC-8C11-C013BBB469D6}"/>
              </a:ext>
            </a:extLst>
          </p:cNvPr>
          <p:cNvSpPr/>
          <p:nvPr/>
        </p:nvSpPr>
        <p:spPr>
          <a:xfrm>
            <a:off x="6983604" y="4757469"/>
            <a:ext cx="1768512" cy="6491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4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โรงพยาบาล</a:t>
            </a:r>
            <a:endParaRPr lang="en-US" sz="2400" b="1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DA4FFE-33B0-4645-A871-182802C2419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084466" y="5082063"/>
            <a:ext cx="1899138" cy="14792"/>
          </a:xfrm>
          <a:prstGeom prst="straightConnector1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627FF5-806A-4359-9ACE-E93C64CD9FFF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225143" y="3401367"/>
            <a:ext cx="1768512" cy="1603508"/>
          </a:xfrm>
          <a:prstGeom prst="straightConnector1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142B8D-6263-4A93-B97F-DE060C765D7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117957" y="1688124"/>
            <a:ext cx="2124640" cy="3164416"/>
          </a:xfrm>
          <a:prstGeom prst="straightConnector1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EDDD5C-6CC8-47BC-B729-D4E827DA7F69}"/>
              </a:ext>
            </a:extLst>
          </p:cNvPr>
          <p:cNvCxnSpPr>
            <a:cxnSpLocks/>
          </p:cNvCxnSpPr>
          <p:nvPr/>
        </p:nvCxnSpPr>
        <p:spPr>
          <a:xfrm flipH="1">
            <a:off x="5094514" y="2879558"/>
            <a:ext cx="2002974" cy="2217297"/>
          </a:xfrm>
          <a:prstGeom prst="straightConnector1">
            <a:avLst/>
          </a:prstGeom>
          <a:ln w="101600"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0D5407-6F39-4ED0-9AC7-4DE41DED5CA7}"/>
              </a:ext>
            </a:extLst>
          </p:cNvPr>
          <p:cNvCxnSpPr>
            <a:cxnSpLocks/>
            <a:stCxn id="16" idx="3"/>
            <a:endCxn id="7" idx="3"/>
          </p:cNvCxnSpPr>
          <p:nvPr/>
        </p:nvCxnSpPr>
        <p:spPr>
          <a:xfrm flipH="1">
            <a:off x="5084465" y="1535158"/>
            <a:ext cx="2175789" cy="3784941"/>
          </a:xfrm>
          <a:prstGeom prst="straightConnector1">
            <a:avLst/>
          </a:prstGeom>
          <a:ln w="1016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06A9AF-9B4F-4E43-8612-EB023E73DC10}"/>
              </a:ext>
            </a:extLst>
          </p:cNvPr>
          <p:cNvCxnSpPr>
            <a:cxnSpLocks/>
          </p:cNvCxnSpPr>
          <p:nvPr/>
        </p:nvCxnSpPr>
        <p:spPr>
          <a:xfrm flipH="1">
            <a:off x="5094515" y="1334702"/>
            <a:ext cx="1899140" cy="1911418"/>
          </a:xfrm>
          <a:prstGeom prst="straightConnector1">
            <a:avLst/>
          </a:prstGeom>
          <a:ln w="1016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56DD29-6FBC-476D-9304-65071784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4" y="0"/>
            <a:ext cx="5405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Tempus Sans ITC</vt:lpstr>
      <vt:lpstr>TH Sarabun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do</dc:creator>
  <cp:lastModifiedBy>do do</cp:lastModifiedBy>
  <cp:revision>9</cp:revision>
  <dcterms:created xsi:type="dcterms:W3CDTF">2021-07-18T08:01:08Z</dcterms:created>
  <dcterms:modified xsi:type="dcterms:W3CDTF">2021-07-18T09:12:17Z</dcterms:modified>
</cp:coreProperties>
</file>