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812F5C-9B7F-4D7C-8229-270A212FE8F2}">
  <a:tblStyle styleId="{81812F5C-9B7F-4D7C-8229-270A212FE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171795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b171795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b17179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b17179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b171795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b171795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b171795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b171795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171795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b171795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b171795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b171795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b171795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b171795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Predicción de Precio por M2 de Vivienda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predecir el precio por metro cuadrado para viviendas de CDMX, </a:t>
            </a:r>
            <a:r>
              <a:rPr lang="es"/>
              <a:t>a partir</a:t>
            </a:r>
            <a:r>
              <a:rPr lang="es"/>
              <a:t> de los datos actuales.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Bienes </a:t>
            </a:r>
            <a:r>
              <a:rPr lang="es" sz="1600">
                <a:solidFill>
                  <a:schemeClr val="lt1"/>
                </a:solidFill>
              </a:rPr>
              <a:t>Raíces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Actualizar los precios de vivienda en función de características de la vivienda y características sociodemográficas de la localidad donde se encuentra la vivienda.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Contexto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Conjunto de datos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Dataset con 35 variables obtenidas de sitios web.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572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Descripción del problema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Determinar las variables (características) significativas para un modelo de predicción.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desafíos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Preprocesamiento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693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Exploración de los datos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/>
              <a:t>Por medio de Análisis exploratorio determinar posibles correlaciones entre las variables y la variable objetivo precio por metro cuadrado.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600"/>
              <a:t>Limpieza de los datos (Determinar Valores nulos y Outliers)</a:t>
            </a:r>
            <a:r>
              <a:rPr lang="es" sz="1600"/>
              <a:t> 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Variables importantes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Determinar las variables más importantes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s" sz="1600"/>
              <a:t>Aplicar un proceso de análisis de componentes principales (PCA).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Experimentación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Generación del modelo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Experimentos con diversos modelos de regresión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Generar un modelo geográficamente ponderado.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518725" y="18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{81812F5C-9B7F-4D7C-8229-270A212FE8F2}</a:tableStyleId>
              </a:tblPr>
              <a:tblGrid>
                <a:gridCol w="1065500"/>
                <a:gridCol w="5373375"/>
                <a:gridCol w="1440925"/>
              </a:tblGrid>
              <a:tr h="6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F0F0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Fórmula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F0F0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F0F0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formula = price_square_meter ~ bathrooms + parking_lots + num_bedrooms + m2 +final_price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F0F0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F0F0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formula = price_square_meter ~ num_bedrooms + m2 +final_price, 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F0F0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F0F0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F0F0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Modelo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log(price_square_meter)~num_bedrooms+m2+m2*parking_lots+final_price+m2*bathrooms,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0.88***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6"/>
          <p:cNvSpPr txBox="1"/>
          <p:nvPr/>
        </p:nvSpPr>
        <p:spPr>
          <a:xfrm>
            <a:off x="842475" y="1017800"/>
            <a:ext cx="69939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dataset de entrenamiento y prueba contiene 890 datos con 10 variables.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precio por metro cuadrado, bathrooms, parking lots, num bedrooms, m2, final price, price square meter, lat, lon, link, id . Entrenamiento 75% y prueba el 25%.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Test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35275" y="994475"/>
            <a:ext cx="7701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42485" l="-4287" r="68017" t="11358"/>
          <a:stretch/>
        </p:blipFill>
        <p:spPr>
          <a:xfrm>
            <a:off x="0" y="1285875"/>
            <a:ext cx="6728648" cy="247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</a:t>
            </a:r>
            <a:r>
              <a:rPr lang="es"/>
              <a:t> del modelo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017800"/>
            <a:ext cx="619127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GWR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364450" y="1003325"/>
            <a:ext cx="5524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obtuvo un Qasi Global  R^2 de 0.89.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 este caso los datos de precio de vivienda tienen un cambio de acuerdo al espacio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geográfico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la vivienda.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al modelo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17550" y="1056450"/>
            <a:ext cx="67548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partir de la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geolocalización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la vivienda agregar nuevas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al dataset, por ejemplo: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Cercanía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 hospitales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Áreas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verdes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Centros comerciales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Índices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violencia (homicidios, asaltas) con datos de INEGI.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Factor de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nacional de precios del consumidor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99850" y="1162675"/>
            <a:ext cx="61527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https://github.com/jpoolcen/testdscjpool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