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b288e2383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b288e2383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b288e2383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b288e2383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b288e2383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b288e2383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b288e238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b288e238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b288e2383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b288e2383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b288e2383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b288e2383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Reviews de usuarios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Modelado de Tópicos en comentarios de restaurantes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tiene un dataset con reviews de usuarios sobre restaurantes, dado el vólumen de datos y que los textos se pueden encontrar se plante el uso de algoritmos de NLP para determinar los tópicos sobre los cuales opinan los usuarios.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solución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Preprocesamiento de texto: limpieza y normalización. Se utilizó los textos solo en idioma español, dado que predominan los datos en este idioma, sin embargo se puede extender a inglés y otros idiomas.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Extracción de características. Transformar un texto a representación vectorial. Se utilizó un modelo multiidioma.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Se detectaron los tópicos con BerTopic, se pueden comparar los resultados con otros algoritmos como Top2Vec y el clásico LDA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Hallazgos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150" y="2918050"/>
            <a:ext cx="3810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75" y="2991550"/>
            <a:ext cx="3810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67150"/>
            <a:ext cx="3810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1900" y="838525"/>
            <a:ext cx="3810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Palabras por Tópico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00" y="1017800"/>
            <a:ext cx="764180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Similitud entre tópicos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25" y="939900"/>
            <a:ext cx="5137876" cy="371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Realizar grafos de coocurrencias para generar frases y/o comentarios.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Establecer una correlación entre el rating y el comentario para generar un modelo de predicción y/o clasificación de comentario en positivo o negativos.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Categorizar las opiniones para detectar áreas de oportunidad en la operación de los restaurantes.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