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59" r:id="rId5"/>
    <p:sldId id="261" r:id="rId6"/>
    <p:sldId id="257" r:id="rId7"/>
    <p:sldId id="258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5070-A2F9-41A7-8B6A-21147B0BA63B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5B17-0A18-4BC1-8DAC-EDE57D75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8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5070-A2F9-41A7-8B6A-21147B0BA63B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5B17-0A18-4BC1-8DAC-EDE57D75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9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5070-A2F9-41A7-8B6A-21147B0BA63B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5B17-0A18-4BC1-8DAC-EDE57D75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4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5070-A2F9-41A7-8B6A-21147B0BA63B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5B17-0A18-4BC1-8DAC-EDE57D75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2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5070-A2F9-41A7-8B6A-21147B0BA63B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5B17-0A18-4BC1-8DAC-EDE57D75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9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5070-A2F9-41A7-8B6A-21147B0BA63B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5B17-0A18-4BC1-8DAC-EDE57D75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5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5070-A2F9-41A7-8B6A-21147B0BA63B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5B17-0A18-4BC1-8DAC-EDE57D75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5070-A2F9-41A7-8B6A-21147B0BA63B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5B17-0A18-4BC1-8DAC-EDE57D75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5070-A2F9-41A7-8B6A-21147B0BA63B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5B17-0A18-4BC1-8DAC-EDE57D75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0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5070-A2F9-41A7-8B6A-21147B0BA63B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5B17-0A18-4BC1-8DAC-EDE57D75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6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5070-A2F9-41A7-8B6A-21147B0BA63B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5B17-0A18-4BC1-8DAC-EDE57D75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C5070-A2F9-41A7-8B6A-21147B0BA63B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A5B17-0A18-4BC1-8DAC-EDE57D75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meet.lync.com/microsoft/japoon/SJ4W9QR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r2l2PHACPQ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Jason.poon@Microsoft.com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01.safelinks.protection.outlook.com/?url=https://muzikhackyvr.azurewebsites.net/&amp;data=01|01|Jason.Poon@microsoft.com|264a184636524478d94608d36af9283b|72f988bf86f141af91ab2d7cd011db47|1&amp;sdata=mNFW317oc6CBoNOxAjlfXAPvIP17wmQuOCE0JQ/xQWs%3d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164" y="555649"/>
            <a:ext cx="7375812" cy="5673701"/>
          </a:xfrm>
          <a:prstGeom prst="rect">
            <a:avLst/>
          </a:prstGeom>
        </p:spPr>
      </p:pic>
      <p:sp>
        <p:nvSpPr>
          <p:cNvPr id="9" name="Right Triangle 8"/>
          <p:cNvSpPr/>
          <p:nvPr/>
        </p:nvSpPr>
        <p:spPr>
          <a:xfrm>
            <a:off x="8146812" y="5027616"/>
            <a:ext cx="1334431" cy="1313234"/>
          </a:xfrm>
          <a:prstGeom prst="rtTriangl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82" y="1121637"/>
            <a:ext cx="1165853" cy="840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235" y="1297475"/>
            <a:ext cx="1906054" cy="4885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5027819"/>
            <a:ext cx="8153400" cy="131323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9858" y="4669276"/>
            <a:ext cx="11664346" cy="1671777"/>
          </a:xfrm>
        </p:spPr>
        <p:txBody>
          <a:bodyPr>
            <a:normAutofit/>
          </a:bodyPr>
          <a:lstStyle/>
          <a:p>
            <a:pPr algn="l"/>
            <a:r>
              <a:rPr lang="en-US" sz="8000" dirty="0" err="1" smtClean="0">
                <a:solidFill>
                  <a:schemeClr val="bg1"/>
                </a:solidFill>
              </a:rPr>
              <a:t>MuzikHack</a:t>
            </a:r>
            <a:r>
              <a:rPr lang="en-US" sz="8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April 23-24. Vancouver, Canada.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75" y="4646647"/>
            <a:ext cx="6973111" cy="10829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Jonathan </a:t>
            </a:r>
            <a:r>
              <a:rPr lang="en-US" dirty="0" smtClean="0"/>
              <a:t>Lazar (</a:t>
            </a:r>
            <a:r>
              <a:rPr lang="en-US" dirty="0" smtClean="0">
                <a:hlinkClick r:id="rId2"/>
              </a:rPr>
              <a:t>Join </a:t>
            </a:r>
            <a:r>
              <a:rPr lang="en-US" dirty="0">
                <a:hlinkClick r:id="rId2"/>
              </a:rPr>
              <a:t>Skype </a:t>
            </a:r>
            <a:r>
              <a:rPr lang="en-US" dirty="0" smtClean="0">
                <a:hlinkClick r:id="rId2"/>
              </a:rPr>
              <a:t>Meeting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err="1" smtClean="0"/>
              <a:t>Muzik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Jonathan Laz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5" y="592576"/>
            <a:ext cx="3805205" cy="380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8133347" y="0"/>
            <a:ext cx="4058652" cy="68579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212" y="1181909"/>
            <a:ext cx="4494179" cy="449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9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2r2l2PHACPQ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4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215751"/>
              </p:ext>
            </p:extLst>
          </p:nvPr>
        </p:nvGraphicFramePr>
        <p:xfrm>
          <a:off x="894347" y="1729039"/>
          <a:ext cx="4279232" cy="2763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8621">
                  <a:extLst>
                    <a:ext uri="{9D8B030D-6E8A-4147-A177-3AD203B41FA5}">
                      <a16:colId xmlns:a16="http://schemas.microsoft.com/office/drawing/2014/main" val="4037378555"/>
                    </a:ext>
                  </a:extLst>
                </a:gridCol>
                <a:gridCol w="3280611">
                  <a:extLst>
                    <a:ext uri="{9D8B030D-6E8A-4147-A177-3AD203B41FA5}">
                      <a16:colId xmlns:a16="http://schemas.microsoft.com/office/drawing/2014/main" val="64482798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Saturday, April 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291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9:00 AM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Breakfast &amp; </a:t>
                      </a:r>
                      <a:r>
                        <a:rPr lang="en-US" sz="1600" dirty="0">
                          <a:effectLst/>
                        </a:rPr>
                        <a:t>Registration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687239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10:00 AM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Hackathon Starts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9917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11:00 AM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Tech Talk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–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Muzik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 SDK Deep Dive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4890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12:00 PM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Lunch &amp; Form Teams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918959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1:00 PM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effectLst/>
                          <a:latin typeface="+mn-lt"/>
                        </a:rPr>
                        <a:t>Tech Talk </a:t>
                      </a:r>
                      <a:r>
                        <a:rPr lang="en-US" sz="1600" dirty="0" smtClean="0">
                          <a:effectLst/>
                          <a:latin typeface="+mn-lt"/>
                        </a:rPr>
                        <a:t>- Cordova 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w/ Visual Studio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829697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6:00 PM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Dinner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446273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10:00 PM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Go Home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58288986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300115"/>
              </p:ext>
            </p:extLst>
          </p:nvPr>
        </p:nvGraphicFramePr>
        <p:xfrm>
          <a:off x="5775158" y="1729039"/>
          <a:ext cx="4279232" cy="2418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06641">
                  <a:extLst>
                    <a:ext uri="{9D8B030D-6E8A-4147-A177-3AD203B41FA5}">
                      <a16:colId xmlns:a16="http://schemas.microsoft.com/office/drawing/2014/main" val="1531294496"/>
                    </a:ext>
                  </a:extLst>
                </a:gridCol>
                <a:gridCol w="3272591">
                  <a:extLst>
                    <a:ext uri="{9D8B030D-6E8A-4147-A177-3AD203B41FA5}">
                      <a16:colId xmlns:a16="http://schemas.microsoft.com/office/drawing/2014/main" val="308683157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Sunday, April 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070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9:00 AM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Breakfast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911260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12:00 </a:t>
                      </a:r>
                      <a:r>
                        <a:rPr lang="en-US" sz="1600" dirty="0">
                          <a:effectLst/>
                        </a:rPr>
                        <a:t>PM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Lunch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70995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12:30 </a:t>
                      </a:r>
                      <a:r>
                        <a:rPr lang="en-US" sz="1600" dirty="0">
                          <a:effectLst/>
                        </a:rPr>
                        <a:t>PM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Submission </a:t>
                      </a:r>
                      <a:r>
                        <a:rPr lang="en-US" sz="1600" dirty="0" smtClean="0">
                          <a:effectLst/>
                        </a:rPr>
                        <a:t>Deadline*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85482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1:00 </a:t>
                      </a:r>
                      <a:r>
                        <a:rPr kumimoji="0" lang="en-US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PM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Presentations**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565496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1:45 </a:t>
                      </a:r>
                      <a:r>
                        <a:rPr lang="en-US" sz="1600" dirty="0">
                          <a:effectLst/>
                        </a:rPr>
                        <a:t>PM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Announce Winners!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126253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 PM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Hackathon End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152713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547" y="4405647"/>
            <a:ext cx="2452353" cy="24523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4347" y="5312377"/>
            <a:ext cx="3418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*Send team name and repo link to</a:t>
            </a:r>
          </a:p>
          <a:p>
            <a:r>
              <a:rPr lang="en-US" dirty="0" smtClean="0">
                <a:hlinkClick r:id="rId3"/>
              </a:rPr>
              <a:t>Jason.poon@Microsoft.com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92632" y="5312377"/>
            <a:ext cx="4232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**Each team will have 1 minute to present </a:t>
            </a:r>
            <a:br>
              <a:rPr lang="en-US" dirty="0" smtClean="0"/>
            </a:br>
            <a:r>
              <a:rPr lang="en-US" dirty="0" smtClean="0"/>
              <a:t>their hack on their machine/phone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60958" cy="4351338"/>
          </a:xfrm>
        </p:spPr>
        <p:txBody>
          <a:bodyPr/>
          <a:lstStyle/>
          <a:p>
            <a:r>
              <a:rPr lang="en-US" dirty="0" smtClean="0"/>
              <a:t>1-4 people</a:t>
            </a:r>
          </a:p>
          <a:p>
            <a:r>
              <a:rPr lang="en-US" dirty="0" smtClean="0"/>
              <a:t>Each team will be loaned: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Muzik</a:t>
            </a:r>
            <a:r>
              <a:rPr lang="en-US" dirty="0" smtClean="0"/>
              <a:t> Convertible </a:t>
            </a:r>
            <a:r>
              <a:rPr lang="en-US" dirty="0"/>
              <a:t>h</a:t>
            </a:r>
            <a:r>
              <a:rPr lang="en-US" dirty="0" smtClean="0"/>
              <a:t>eadphone</a:t>
            </a:r>
          </a:p>
          <a:p>
            <a:pPr lvl="1"/>
            <a:r>
              <a:rPr lang="en-US" dirty="0" smtClean="0"/>
              <a:t>If needed, we also have Android/iPhones to develop against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8133347" y="0"/>
            <a:ext cx="4058652" cy="6857999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748" y="3099092"/>
            <a:ext cx="548617" cy="207150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605" y="3099092"/>
            <a:ext cx="534582" cy="20715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418" y="3089589"/>
            <a:ext cx="544116" cy="20810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5418" y="1373677"/>
            <a:ext cx="2916435" cy="16795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65" y="4195958"/>
            <a:ext cx="1468950" cy="14689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1697" y="4374745"/>
            <a:ext cx="613745" cy="11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883" y="1690688"/>
            <a:ext cx="59044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Best Hack</a:t>
            </a:r>
          </a:p>
          <a:p>
            <a:pPr lvl="1"/>
            <a:r>
              <a:rPr lang="en-US" dirty="0" err="1" smtClean="0"/>
              <a:t>Muzik</a:t>
            </a:r>
            <a:r>
              <a:rPr lang="en-US" dirty="0" smtClean="0"/>
              <a:t> Convertibles for the team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Honorable Mention</a:t>
            </a:r>
          </a:p>
          <a:p>
            <a:pPr lvl="1"/>
            <a:r>
              <a:rPr lang="en-US" dirty="0" err="1" smtClean="0"/>
              <a:t>IoT</a:t>
            </a:r>
            <a:r>
              <a:rPr lang="en-US" dirty="0" smtClean="0"/>
              <a:t> Starter Kit (</a:t>
            </a:r>
            <a:r>
              <a:rPr lang="en-US" dirty="0" err="1" smtClean="0"/>
              <a:t>BeagleBone</a:t>
            </a:r>
            <a:r>
              <a:rPr lang="en-US" dirty="0" smtClean="0"/>
              <a:t>) for the team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Head Scratcher (Best Issue/PR)</a:t>
            </a:r>
          </a:p>
          <a:p>
            <a:pPr lvl="1"/>
            <a:r>
              <a:rPr lang="en-US" dirty="0" err="1" smtClean="0"/>
              <a:t>Muzik</a:t>
            </a:r>
            <a:r>
              <a:rPr lang="en-US" dirty="0" smtClean="0"/>
              <a:t> Convertible for the individual that files/fixes the most “</a:t>
            </a:r>
            <a:r>
              <a:rPr lang="en-US" i="1" dirty="0" smtClean="0"/>
              <a:t>wtf?!</a:t>
            </a:r>
            <a:r>
              <a:rPr lang="en-US" dirty="0" smtClean="0"/>
              <a:t>” bug against the SDK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45" y="1527551"/>
            <a:ext cx="1240464" cy="12404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656" y="3285375"/>
            <a:ext cx="829014" cy="5354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45" y="4336881"/>
            <a:ext cx="1240464" cy="12404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8709"/>
            <a:ext cx="357683" cy="3491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50882"/>
            <a:ext cx="357683" cy="3491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83075"/>
            <a:ext cx="357683" cy="3491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987" y="1527092"/>
            <a:ext cx="1240464" cy="12404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429" y="1527092"/>
            <a:ext cx="1240464" cy="124046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71" y="1527092"/>
            <a:ext cx="1240464" cy="124046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712" y="3284745"/>
            <a:ext cx="829014" cy="53540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154" y="3284745"/>
            <a:ext cx="829014" cy="5354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596" y="3284745"/>
            <a:ext cx="829014" cy="53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60958" cy="4351338"/>
          </a:xfrm>
        </p:spPr>
        <p:txBody>
          <a:bodyPr/>
          <a:lstStyle/>
          <a:p>
            <a:r>
              <a:rPr lang="en-US" dirty="0" smtClean="0"/>
              <a:t>Effective use of the </a:t>
            </a:r>
            <a:r>
              <a:rPr lang="en-US" dirty="0" err="1" smtClean="0"/>
              <a:t>Muzik</a:t>
            </a:r>
            <a:r>
              <a:rPr lang="en-US" dirty="0" smtClean="0"/>
              <a:t> SDK</a:t>
            </a:r>
          </a:p>
          <a:p>
            <a:pPr lvl="1"/>
            <a:r>
              <a:rPr lang="en-US" dirty="0" smtClean="0"/>
              <a:t>Does your app effectively use multiple parts of the </a:t>
            </a:r>
            <a:r>
              <a:rPr lang="en-US" dirty="0" err="1" smtClean="0"/>
              <a:t>Muzik</a:t>
            </a:r>
            <a:r>
              <a:rPr lang="en-US" dirty="0" smtClean="0"/>
              <a:t> SDK?</a:t>
            </a:r>
          </a:p>
          <a:p>
            <a:pPr lvl="1"/>
            <a:r>
              <a:rPr lang="en-US" dirty="0" smtClean="0"/>
              <a:t>Is the </a:t>
            </a:r>
            <a:r>
              <a:rPr lang="en-US" dirty="0" err="1" smtClean="0"/>
              <a:t>Muzik</a:t>
            </a:r>
            <a:r>
              <a:rPr lang="en-US" dirty="0" smtClean="0"/>
              <a:t> SDK an integral part of the app?</a:t>
            </a:r>
          </a:p>
          <a:p>
            <a:pPr lvl="1"/>
            <a:endParaRPr lang="en-US" dirty="0"/>
          </a:p>
          <a:p>
            <a:r>
              <a:rPr lang="en-US" dirty="0" smtClean="0"/>
              <a:t>Scale of Awesome</a:t>
            </a:r>
          </a:p>
          <a:p>
            <a:pPr lvl="1"/>
            <a:r>
              <a:rPr lang="en-US" dirty="0" smtClean="0"/>
              <a:t>Judges will focus on creativity, cleverness, and that deep-down sense of “</a:t>
            </a:r>
            <a:r>
              <a:rPr lang="en-US" i="1" dirty="0" err="1" smtClean="0"/>
              <a:t>Whoaaaaa</a:t>
            </a:r>
            <a:r>
              <a:rPr lang="en-US" dirty="0" smtClean="0"/>
              <a:t>”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133347" y="0"/>
            <a:ext cx="4058652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956" y="1690688"/>
            <a:ext cx="1878750" cy="367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894" y="2011313"/>
            <a:ext cx="765000" cy="9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4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ubuntuhandbook.org/wp-content/uploads/2015/02/slack-ico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352" y="4163969"/>
            <a:ext cx="1260475" cy="126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Hackathon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08032" cy="4351338"/>
          </a:xfrm>
        </p:spPr>
        <p:txBody>
          <a:bodyPr/>
          <a:lstStyle/>
          <a:p>
            <a:r>
              <a:rPr lang="en-US" dirty="0" smtClean="0"/>
              <a:t>Need help? </a:t>
            </a:r>
          </a:p>
          <a:p>
            <a:r>
              <a:rPr lang="en-US" dirty="0" smtClean="0"/>
              <a:t>Ask Us</a:t>
            </a:r>
          </a:p>
          <a:p>
            <a:pPr lvl="1"/>
            <a:r>
              <a:rPr lang="en-US" dirty="0" smtClean="0"/>
              <a:t>In Person</a:t>
            </a:r>
          </a:p>
          <a:p>
            <a:pPr lvl="2"/>
            <a:r>
              <a:rPr lang="en-US" dirty="0" smtClean="0"/>
              <a:t>Volunteers available to help jumpstart your development</a:t>
            </a:r>
          </a:p>
          <a:p>
            <a:pPr lvl="1"/>
            <a:r>
              <a:rPr lang="en-US" dirty="0" smtClean="0"/>
              <a:t>On Slack</a:t>
            </a:r>
          </a:p>
          <a:p>
            <a:pPr lvl="2"/>
            <a:r>
              <a:rPr lang="en-US" u="sng" dirty="0">
                <a:hlinkClick r:id="rId3"/>
              </a:rPr>
              <a:t>https://muzikhackyvr.azurewebsites.net/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8133347" y="0"/>
            <a:ext cx="4058652" cy="68579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300" y="2055813"/>
            <a:ext cx="1842842" cy="3505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53532" y="1333643"/>
            <a:ext cx="576120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 smtClean="0">
                <a:solidFill>
                  <a:schemeClr val="accent6">
                    <a:lumMod val="10000"/>
                    <a:lumOff val="90000"/>
                  </a:schemeClr>
                </a:solidFill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76256" y="1261749"/>
            <a:ext cx="576120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 smtClean="0">
                <a:solidFill>
                  <a:schemeClr val="accent6">
                    <a:lumMod val="10000"/>
                    <a:lumOff val="90000"/>
                  </a:schemeClr>
                </a:solidFill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42854" y="1448842"/>
            <a:ext cx="576120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 smtClean="0">
                <a:solidFill>
                  <a:schemeClr val="accent6">
                    <a:lumMod val="10000"/>
                    <a:lumOff val="90000"/>
                  </a:schemeClr>
                </a:solidFill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82212" y="1510428"/>
            <a:ext cx="576120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 smtClean="0">
                <a:solidFill>
                  <a:schemeClr val="accent6">
                    <a:lumMod val="10000"/>
                    <a:lumOff val="9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43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08032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MSFTOPEN</a:t>
            </a:r>
          </a:p>
          <a:p>
            <a:r>
              <a:rPr lang="en-US" dirty="0" smtClean="0"/>
              <a:t>Sunday Location</a:t>
            </a:r>
          </a:p>
          <a:p>
            <a:pPr lvl="1"/>
            <a:r>
              <a:rPr lang="en-US" dirty="0" smtClean="0"/>
              <a:t>MCEC</a:t>
            </a:r>
            <a:br>
              <a:rPr lang="en-US" dirty="0" smtClean="0"/>
            </a:br>
            <a:r>
              <a:rPr lang="en-US" dirty="0" smtClean="0"/>
              <a:t>725 </a:t>
            </a:r>
            <a:r>
              <a:rPr lang="en-US" dirty="0"/>
              <a:t>Granville </a:t>
            </a:r>
            <a:r>
              <a:rPr lang="en-US" dirty="0" smtClean="0"/>
              <a:t>Street</a:t>
            </a:r>
            <a:br>
              <a:rPr lang="en-US" dirty="0" smtClean="0"/>
            </a:br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floor</a:t>
            </a:r>
            <a:r>
              <a:rPr lang="en-US" dirty="0"/>
              <a:t>, MPR 707</a:t>
            </a:r>
            <a:endParaRPr lang="en-US" dirty="0" smtClean="0"/>
          </a:p>
          <a:p>
            <a:r>
              <a:rPr lang="en-US" dirty="0" smtClean="0"/>
              <a:t>Twitter</a:t>
            </a:r>
            <a:endParaRPr lang="en-US" dirty="0"/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muzikhack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8133347" y="0"/>
            <a:ext cx="4058652" cy="6857999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464" y="1507155"/>
            <a:ext cx="3455068" cy="345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256</Words>
  <Application>Microsoft Office PowerPoint</Application>
  <PresentationFormat>Widescreen</PresentationFormat>
  <Paragraphs>74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Times New Roman</vt:lpstr>
      <vt:lpstr>Office Theme</vt:lpstr>
      <vt:lpstr>MuzikHack April 23-24. Vancouver, Canada.</vt:lpstr>
      <vt:lpstr>PowerPoint Presentation</vt:lpstr>
      <vt:lpstr>PowerPoint Presentation</vt:lpstr>
      <vt:lpstr>Schedule</vt:lpstr>
      <vt:lpstr>Teams</vt:lpstr>
      <vt:lpstr>Prizes</vt:lpstr>
      <vt:lpstr>Judging</vt:lpstr>
      <vt:lpstr>Hackathon Staff</vt:lpstr>
      <vt:lpstr>Other Important Details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Poon</dc:creator>
  <cp:lastModifiedBy>Jason Poon</cp:lastModifiedBy>
  <cp:revision>28</cp:revision>
  <dcterms:created xsi:type="dcterms:W3CDTF">2016-04-21T21:05:01Z</dcterms:created>
  <dcterms:modified xsi:type="dcterms:W3CDTF">2016-04-25T17:28:38Z</dcterms:modified>
</cp:coreProperties>
</file>