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0B441-75EE-4CE4-A451-376EBEE0547A}" type="datetimeFigureOut">
              <a:rPr lang="zh-CN" altLang="en-US" smtClean="0"/>
              <a:t>2015/12/9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C1F4A-56DB-4492-9445-8B5FE729C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197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Introduce</a:t>
            </a:r>
            <a:r>
              <a:rPr lang="en-US" altLang="zh-CN" baseline="0" dirty="0" smtClean="0"/>
              <a:t> every team member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C1F4A-56DB-4492-9445-8B5FE729C2A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895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C1F4A-56DB-4492-9445-8B5FE729C2A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40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What we learn from this project.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C1F4A-56DB-4492-9445-8B5FE729C2A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621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36C85-4ABA-44DF-97D8-C093BBC4F463}" type="datetimeFigureOut">
              <a:rPr lang="zh-CN" altLang="en-US" smtClean="0"/>
              <a:t>2015/12/9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3540-07E5-4C57-AA70-E84B3F98F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031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36C85-4ABA-44DF-97D8-C093BBC4F463}" type="datetimeFigureOut">
              <a:rPr lang="zh-CN" altLang="en-US" smtClean="0"/>
              <a:t>2015/12/9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3540-07E5-4C57-AA70-E84B3F98F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441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36C85-4ABA-44DF-97D8-C093BBC4F463}" type="datetimeFigureOut">
              <a:rPr lang="zh-CN" altLang="en-US" smtClean="0"/>
              <a:t>2015/12/9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3540-07E5-4C57-AA70-E84B3F98F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450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36C85-4ABA-44DF-97D8-C093BBC4F463}" type="datetimeFigureOut">
              <a:rPr lang="zh-CN" altLang="en-US" smtClean="0"/>
              <a:t>2015/12/9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3540-07E5-4C57-AA70-E84B3F98F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32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36C85-4ABA-44DF-97D8-C093BBC4F463}" type="datetimeFigureOut">
              <a:rPr lang="zh-CN" altLang="en-US" smtClean="0"/>
              <a:t>2015/12/9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3540-07E5-4C57-AA70-E84B3F98F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360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36C85-4ABA-44DF-97D8-C093BBC4F463}" type="datetimeFigureOut">
              <a:rPr lang="zh-CN" altLang="en-US" smtClean="0"/>
              <a:t>2015/12/9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3540-07E5-4C57-AA70-E84B3F98F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996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36C85-4ABA-44DF-97D8-C093BBC4F463}" type="datetimeFigureOut">
              <a:rPr lang="zh-CN" altLang="en-US" smtClean="0"/>
              <a:t>2015/12/9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3540-07E5-4C57-AA70-E84B3F98F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31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36C85-4ABA-44DF-97D8-C093BBC4F463}" type="datetimeFigureOut">
              <a:rPr lang="zh-CN" altLang="en-US" smtClean="0"/>
              <a:t>2015/12/9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3540-07E5-4C57-AA70-E84B3F98F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00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36C85-4ABA-44DF-97D8-C093BBC4F463}" type="datetimeFigureOut">
              <a:rPr lang="zh-CN" altLang="en-US" smtClean="0"/>
              <a:t>2015/12/9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3540-07E5-4C57-AA70-E84B3F98F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461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36C85-4ABA-44DF-97D8-C093BBC4F463}" type="datetimeFigureOut">
              <a:rPr lang="zh-CN" altLang="en-US" smtClean="0"/>
              <a:t>2015/12/9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3540-07E5-4C57-AA70-E84B3F98F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27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36C85-4ABA-44DF-97D8-C093BBC4F463}" type="datetimeFigureOut">
              <a:rPr lang="zh-CN" altLang="en-US" smtClean="0"/>
              <a:t>2015/12/9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3540-07E5-4C57-AA70-E84B3F98F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051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36C85-4ABA-44DF-97D8-C093BBC4F463}" type="datetimeFigureOut">
              <a:rPr lang="zh-CN" altLang="en-US" smtClean="0"/>
              <a:t>2015/12/9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23540-07E5-4C57-AA70-E84B3F98F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928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124744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All Library Access System</a:t>
            </a:r>
            <a:br>
              <a:rPr lang="en-US" altLang="zh-CN" dirty="0" smtClean="0"/>
            </a:br>
            <a:r>
              <a:rPr lang="en-US" altLang="zh-CN" dirty="0" smtClean="0"/>
              <a:t>SA 41 team 10B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220980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Muthumaheswaran </a:t>
            </a:r>
            <a:r>
              <a:rPr lang="en-US" altLang="zh-CN" dirty="0" smtClean="0"/>
              <a:t>Poornima</a:t>
            </a:r>
          </a:p>
          <a:p>
            <a:r>
              <a:rPr lang="en-US" altLang="zh-CN" dirty="0" err="1" smtClean="0"/>
              <a:t>Mamta</a:t>
            </a:r>
            <a:r>
              <a:rPr lang="en-US" altLang="zh-CN" dirty="0" smtClean="0"/>
              <a:t> </a:t>
            </a:r>
            <a:r>
              <a:rPr lang="en-US" altLang="zh-CN" smtClean="0"/>
              <a:t>Choudhary</a:t>
            </a:r>
            <a:endParaRPr lang="en-US" altLang="zh-CN" dirty="0" smtClean="0"/>
          </a:p>
          <a:p>
            <a:r>
              <a:rPr lang="en-US" altLang="zh-CN" dirty="0" smtClean="0"/>
              <a:t>Weng Jin</a:t>
            </a:r>
          </a:p>
          <a:p>
            <a:r>
              <a:rPr lang="en-US" altLang="zh-CN" dirty="0" smtClean="0"/>
              <a:t>Wang Juan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430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467544" y="1600200"/>
            <a:ext cx="7762056" cy="4525963"/>
          </a:xfrm>
        </p:spPr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71600" y="404664"/>
            <a:ext cx="5835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pPr algn="ctr"/>
            <a:r>
              <a:rPr lang="en-US" altLang="zh-CN" sz="2000" b="1" u="sng" dirty="0" smtClean="0">
                <a:solidFill>
                  <a:schemeClr val="tx2"/>
                </a:solidFill>
              </a:rPr>
              <a:t>ALAS System Architecture</a:t>
            </a:r>
            <a:endParaRPr lang="zh-CN" altLang="en-US" sz="1400" b="1" u="sng" dirty="0">
              <a:solidFill>
                <a:schemeClr val="tx2"/>
              </a:solidFill>
            </a:endParaRPr>
          </a:p>
        </p:txBody>
      </p:sp>
      <p:pic>
        <p:nvPicPr>
          <p:cNvPr id="1029" name="Picture 5" descr="C:\Users\Mamta\Desktop\Bak-ALAS\ALAS System Architec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14169"/>
            <a:ext cx="7724775" cy="538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36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E-R MODEL</a:t>
            </a:r>
            <a:endParaRPr lang="zh-CN" altLang="en-US" dirty="0"/>
          </a:p>
        </p:txBody>
      </p:sp>
      <p:pic>
        <p:nvPicPr>
          <p:cNvPr id="4" name="Picture 1" descr="C:\Users\Administrator\AppData\Roaming\Tencent\Users\506651198\QQ\WinTemp\RichOle\WN0(H%_{{MZVMU5TISU6S14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836" y="1340768"/>
            <a:ext cx="7223571" cy="5130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93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sng" dirty="0" smtClean="0"/>
              <a:t>What we learnt from this project</a:t>
            </a:r>
            <a:endParaRPr lang="zh-CN" alt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Web Application development using JSE and JEE:</a:t>
            </a:r>
          </a:p>
          <a:p>
            <a:pPr lvl="2"/>
            <a:r>
              <a:rPr lang="en-US" altLang="zh-CN" dirty="0" smtClean="0"/>
              <a:t>client-server Architecture. </a:t>
            </a:r>
          </a:p>
          <a:p>
            <a:pPr lvl="2"/>
            <a:r>
              <a:rPr lang="en-US" altLang="zh-CN" dirty="0" smtClean="0"/>
              <a:t>Design pattern</a:t>
            </a:r>
          </a:p>
          <a:p>
            <a:pPr lvl="3"/>
            <a:r>
              <a:rPr lang="en-US" altLang="zh-CN" dirty="0" smtClean="0"/>
              <a:t>MVC 2</a:t>
            </a:r>
          </a:p>
          <a:p>
            <a:pPr lvl="3"/>
            <a:r>
              <a:rPr lang="en-US" altLang="zh-CN" dirty="0" smtClean="0"/>
              <a:t>DAO</a:t>
            </a:r>
          </a:p>
          <a:p>
            <a:pPr lvl="3"/>
            <a:r>
              <a:rPr lang="en-US" altLang="zh-CN" dirty="0" smtClean="0"/>
              <a:t>Factory</a:t>
            </a:r>
          </a:p>
          <a:p>
            <a:pPr lvl="2"/>
            <a:r>
              <a:rPr lang="en-US" altLang="zh-CN" dirty="0" smtClean="0"/>
              <a:t>Technologies/Programming language</a:t>
            </a:r>
          </a:p>
          <a:p>
            <a:pPr lvl="3"/>
            <a:r>
              <a:rPr lang="en-US" altLang="zh-CN" dirty="0" smtClean="0"/>
              <a:t>Java,  JDBC, Servlet, JSP[EL, tags, directives], </a:t>
            </a:r>
          </a:p>
          <a:p>
            <a:pPr lvl="3"/>
            <a:r>
              <a:rPr lang="en-US" altLang="zh-CN" dirty="0" smtClean="0"/>
              <a:t>HTML and CSS</a:t>
            </a:r>
          </a:p>
          <a:p>
            <a:pPr lvl="3"/>
            <a:r>
              <a:rPr lang="en-US" altLang="zh-CN" dirty="0" smtClean="0"/>
              <a:t>JavaScript (client side validation), </a:t>
            </a:r>
          </a:p>
          <a:p>
            <a:pPr lvl="3"/>
            <a:r>
              <a:rPr lang="en-US" altLang="zh-CN" dirty="0" smtClean="0"/>
              <a:t>JQuery </a:t>
            </a:r>
            <a:endParaRPr lang="en-US" altLang="zh-CN" dirty="0" smtClean="0"/>
          </a:p>
          <a:p>
            <a:r>
              <a:rPr lang="en-US" altLang="zh-CN" smtClean="0"/>
              <a:t>Application </a:t>
            </a:r>
            <a:r>
              <a:rPr lang="en-US" altLang="zh-CN" dirty="0" smtClean="0"/>
              <a:t>development practices</a:t>
            </a:r>
            <a:r>
              <a:rPr lang="en-US" altLang="zh-CN" dirty="0"/>
              <a:t> </a:t>
            </a:r>
            <a:r>
              <a:rPr lang="en-US" altLang="zh-CN" dirty="0" smtClean="0"/>
              <a:t>like development &amp; debugging using eclipse IDE, code</a:t>
            </a:r>
            <a:r>
              <a:rPr lang="en-US" altLang="zh-CN" dirty="0"/>
              <a:t> </a:t>
            </a:r>
            <a:r>
              <a:rPr lang="en-US" altLang="zh-CN" dirty="0" smtClean="0"/>
              <a:t>merge and unit testing.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1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95</Words>
  <Application>Microsoft Office PowerPoint</Application>
  <PresentationFormat>On-screen Show (4:3)</PresentationFormat>
  <Paragraphs>25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All Library Access System SA 41 team 10B</vt:lpstr>
      <vt:lpstr>PowerPoint Presentation</vt:lpstr>
      <vt:lpstr>E-R MODEL</vt:lpstr>
      <vt:lpstr>What we learnt from this project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微软用户</dc:creator>
  <cp:lastModifiedBy>微软用户</cp:lastModifiedBy>
  <cp:revision>53</cp:revision>
  <dcterms:created xsi:type="dcterms:W3CDTF">2015-12-07T11:38:58Z</dcterms:created>
  <dcterms:modified xsi:type="dcterms:W3CDTF">2015-12-09T02:36:47Z</dcterms:modified>
</cp:coreProperties>
</file>