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9483-3019-43BB-A01E-207162BC1F5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E292-8FED-4679-9BAE-EF767AD7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8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9483-3019-43BB-A01E-207162BC1F5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E292-8FED-4679-9BAE-EF767AD7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8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9483-3019-43BB-A01E-207162BC1F5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E292-8FED-4679-9BAE-EF767AD7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4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9483-3019-43BB-A01E-207162BC1F5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E292-8FED-4679-9BAE-EF767AD7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5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9483-3019-43BB-A01E-207162BC1F5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E292-8FED-4679-9BAE-EF767AD7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0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9483-3019-43BB-A01E-207162BC1F5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E292-8FED-4679-9BAE-EF767AD7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5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9483-3019-43BB-A01E-207162BC1F5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E292-8FED-4679-9BAE-EF767AD7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6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9483-3019-43BB-A01E-207162BC1F5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E292-8FED-4679-9BAE-EF767AD7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9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9483-3019-43BB-A01E-207162BC1F5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E292-8FED-4679-9BAE-EF767AD7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6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9483-3019-43BB-A01E-207162BC1F5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E292-8FED-4679-9BAE-EF767AD7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9483-3019-43BB-A01E-207162BC1F5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E292-8FED-4679-9BAE-EF767AD7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3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C9483-3019-43BB-A01E-207162BC1F5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5E292-8FED-4679-9BAE-EF767AD7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23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2837792" y="714702"/>
            <a:ext cx="6264165" cy="2732690"/>
          </a:xfrm>
          <a:prstGeom prst="horizontalScroll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5541" y="1757881"/>
            <a:ext cx="4168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Edwardian Script ITC" panose="030303020407070D0804" pitchFamily="66" charset="0"/>
              </a:rPr>
              <a:t>Ye </a:t>
            </a:r>
            <a:r>
              <a:rPr lang="en-US" sz="3600" dirty="0" err="1" smtClean="0">
                <a:solidFill>
                  <a:srgbClr val="000000"/>
                </a:solidFill>
                <a:latin typeface="Edwardian Script ITC" panose="030303020407070D0804" pitchFamily="66" charset="0"/>
              </a:rPr>
              <a:t>Olde</a:t>
            </a:r>
            <a:r>
              <a:rPr lang="en-US" sz="3600" dirty="0" smtClean="0">
                <a:solidFill>
                  <a:srgbClr val="000000"/>
                </a:solidFill>
                <a:latin typeface="Edwardian Script ITC" panose="030303020407070D0804" pitchFamily="66" charset="0"/>
              </a:rPr>
              <a:t> Angry Kings</a:t>
            </a:r>
            <a:endParaRPr lang="en-US" sz="3600" dirty="0">
              <a:solidFill>
                <a:srgbClr val="000000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6" name="Horizontal Scroll 5"/>
          <p:cNvSpPr/>
          <p:nvPr/>
        </p:nvSpPr>
        <p:spPr>
          <a:xfrm>
            <a:off x="1156135" y="5234152"/>
            <a:ext cx="2186155" cy="977460"/>
          </a:xfrm>
          <a:prstGeom prst="horizontalScroll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orizontal Scroll 7"/>
          <p:cNvSpPr/>
          <p:nvPr/>
        </p:nvSpPr>
        <p:spPr>
          <a:xfrm>
            <a:off x="8542938" y="5234152"/>
            <a:ext cx="2419352" cy="945929"/>
          </a:xfrm>
          <a:prstGeom prst="horizontalScroll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orizontal Scroll 8"/>
          <p:cNvSpPr/>
          <p:nvPr/>
        </p:nvSpPr>
        <p:spPr>
          <a:xfrm>
            <a:off x="4760198" y="5265683"/>
            <a:ext cx="2419352" cy="945929"/>
          </a:xfrm>
          <a:prstGeom prst="horizontalScroll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49821" y="5454869"/>
            <a:ext cx="13663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Edwardian Script ITC" panose="030303020407070D0804" pitchFamily="66" charset="0"/>
              </a:rPr>
              <a:t>Play</a:t>
            </a:r>
            <a:endParaRPr lang="en-US" sz="2600" dirty="0">
              <a:solidFill>
                <a:srgbClr val="000000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96247" y="5476660"/>
            <a:ext cx="14609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Edwardian Script ITC" panose="030303020407070D0804" pitchFamily="66" charset="0"/>
              </a:rPr>
              <a:t>Quit</a:t>
            </a:r>
            <a:endParaRPr lang="en-US" sz="2600" dirty="0">
              <a:solidFill>
                <a:srgbClr val="000000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49120" y="5492425"/>
            <a:ext cx="16080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Edwardian Script ITC" panose="030303020407070D0804" pitchFamily="66" charset="0"/>
              </a:rPr>
              <a:t>Settings</a:t>
            </a:r>
            <a:endParaRPr lang="en-US" sz="2600" dirty="0">
              <a:solidFill>
                <a:srgbClr val="000000"/>
              </a:solidFill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2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rizontal Scroll 2"/>
          <p:cNvSpPr/>
          <p:nvPr/>
        </p:nvSpPr>
        <p:spPr>
          <a:xfrm>
            <a:off x="2858813" y="360759"/>
            <a:ext cx="6222123" cy="1723698"/>
          </a:xfrm>
          <a:prstGeom prst="horizontalScroll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76496" y="868665"/>
            <a:ext cx="3268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Edwardian Script ITC" panose="030303020407070D0804" pitchFamily="66" charset="0"/>
              </a:rPr>
              <a:t>Settings</a:t>
            </a:r>
            <a:endParaRPr lang="en-US" sz="4000" dirty="0">
              <a:solidFill>
                <a:srgbClr val="000000"/>
              </a:solidFill>
              <a:latin typeface="Edwardian Script ITC" panose="030303020407070D0804" pitchFamily="66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76855" y="2522483"/>
            <a:ext cx="2690648" cy="840827"/>
            <a:chOff x="1376855" y="2522483"/>
            <a:chExt cx="2690648" cy="840827"/>
          </a:xfrm>
        </p:grpSpPr>
        <p:sp>
          <p:nvSpPr>
            <p:cNvPr id="5" name="Rectangle 4"/>
            <p:cNvSpPr/>
            <p:nvPr/>
          </p:nvSpPr>
          <p:spPr>
            <a:xfrm>
              <a:off x="1376855" y="2522483"/>
              <a:ext cx="2690648" cy="84082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23544" y="2758230"/>
              <a:ext cx="1797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Edwardian Script ITC" panose="030303020407070D0804" pitchFamily="66" charset="0"/>
                </a:rPr>
                <a:t>Launcher (drop down)</a:t>
              </a:r>
              <a:endParaRPr lang="en-US" dirty="0">
                <a:solidFill>
                  <a:srgbClr val="000000"/>
                </a:solidFill>
                <a:latin typeface="Edwardian Script ITC" panose="030303020407070D0804" pitchFamily="66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7541172" y="2522482"/>
            <a:ext cx="2690648" cy="840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87861" y="2758229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Edwardian Script ITC" panose="030303020407070D0804" pitchFamily="66" charset="0"/>
              </a:rPr>
              <a:t>Ball size(drop down)</a:t>
            </a:r>
            <a:endParaRPr lang="en-US" dirty="0">
              <a:solidFill>
                <a:srgbClr val="000000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77006" y="4162098"/>
            <a:ext cx="2790497" cy="11298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36985" y="4424855"/>
            <a:ext cx="207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**Displays image of launcher**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91246" y="4183117"/>
            <a:ext cx="2790497" cy="11298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851225" y="4424855"/>
            <a:ext cx="207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**Displays size of ball**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Horizontal Scroll 14"/>
          <p:cNvSpPr/>
          <p:nvPr/>
        </p:nvSpPr>
        <p:spPr>
          <a:xfrm>
            <a:off x="4960882" y="5686096"/>
            <a:ext cx="1597573" cy="756745"/>
          </a:xfrm>
          <a:prstGeom prst="horizontalScroll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60122" y="5879802"/>
            <a:ext cx="101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Edwardian Script ITC" panose="030303020407070D0804" pitchFamily="66" charset="0"/>
              </a:rPr>
              <a:t>Back</a:t>
            </a:r>
            <a:endParaRPr lang="en-US" dirty="0">
              <a:solidFill>
                <a:srgbClr val="000000"/>
              </a:solidFill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59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56441" y="5585973"/>
            <a:ext cx="1054187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Image result for medieval background carto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91"/>
          <a:stretch/>
        </p:blipFill>
        <p:spPr bwMode="auto">
          <a:xfrm>
            <a:off x="0" y="0"/>
            <a:ext cx="12192000" cy="558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956440" y="672662"/>
            <a:ext cx="9359464" cy="5721214"/>
            <a:chOff x="956440" y="672662"/>
            <a:chExt cx="9359464" cy="5721214"/>
          </a:xfrm>
        </p:grpSpPr>
        <p:pic>
          <p:nvPicPr>
            <p:cNvPr id="1026" name="Picture 2" descr="Image result for ballista carto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143" y="4615435"/>
              <a:ext cx="1093327" cy="970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reeform 7"/>
            <p:cNvSpPr/>
            <p:nvPr/>
          </p:nvSpPr>
          <p:spPr>
            <a:xfrm>
              <a:off x="2207172" y="3584028"/>
              <a:ext cx="7136525" cy="1839310"/>
            </a:xfrm>
            <a:custGeom>
              <a:avLst/>
              <a:gdLst>
                <a:gd name="connsiteX0" fmla="*/ 0 w 7136525"/>
                <a:gd name="connsiteY0" fmla="*/ 1008993 h 1839310"/>
                <a:gd name="connsiteX1" fmla="*/ 73573 w 7136525"/>
                <a:gd name="connsiteY1" fmla="*/ 945931 h 1839310"/>
                <a:gd name="connsiteX2" fmla="*/ 115614 w 7136525"/>
                <a:gd name="connsiteY2" fmla="*/ 903889 h 1839310"/>
                <a:gd name="connsiteX3" fmla="*/ 252249 w 7136525"/>
                <a:gd name="connsiteY3" fmla="*/ 809296 h 1839310"/>
                <a:gd name="connsiteX4" fmla="*/ 346842 w 7136525"/>
                <a:gd name="connsiteY4" fmla="*/ 746234 h 1839310"/>
                <a:gd name="connsiteX5" fmla="*/ 483476 w 7136525"/>
                <a:gd name="connsiteY5" fmla="*/ 714703 h 1839310"/>
                <a:gd name="connsiteX6" fmla="*/ 872359 w 7136525"/>
                <a:gd name="connsiteY6" fmla="*/ 515006 h 1839310"/>
                <a:gd name="connsiteX7" fmla="*/ 987973 w 7136525"/>
                <a:gd name="connsiteY7" fmla="*/ 472965 h 1839310"/>
                <a:gd name="connsiteX8" fmla="*/ 1072056 w 7136525"/>
                <a:gd name="connsiteY8" fmla="*/ 420413 h 1839310"/>
                <a:gd name="connsiteX9" fmla="*/ 1250731 w 7136525"/>
                <a:gd name="connsiteY9" fmla="*/ 336331 h 1839310"/>
                <a:gd name="connsiteX10" fmla="*/ 1513490 w 7136525"/>
                <a:gd name="connsiteY10" fmla="*/ 231227 h 1839310"/>
                <a:gd name="connsiteX11" fmla="*/ 1692166 w 7136525"/>
                <a:gd name="connsiteY11" fmla="*/ 157655 h 1839310"/>
                <a:gd name="connsiteX12" fmla="*/ 1797269 w 7136525"/>
                <a:gd name="connsiteY12" fmla="*/ 115613 h 1839310"/>
                <a:gd name="connsiteX13" fmla="*/ 1881352 w 7136525"/>
                <a:gd name="connsiteY13" fmla="*/ 105103 h 1839310"/>
                <a:gd name="connsiteX14" fmla="*/ 1996966 w 7136525"/>
                <a:gd name="connsiteY14" fmla="*/ 63062 h 1839310"/>
                <a:gd name="connsiteX15" fmla="*/ 2165131 w 7136525"/>
                <a:gd name="connsiteY15" fmla="*/ 31531 h 1839310"/>
                <a:gd name="connsiteX16" fmla="*/ 2385849 w 7136525"/>
                <a:gd name="connsiteY16" fmla="*/ 0 h 1839310"/>
                <a:gd name="connsiteX17" fmla="*/ 3920359 w 7136525"/>
                <a:gd name="connsiteY17" fmla="*/ 21020 h 1839310"/>
                <a:gd name="connsiteX18" fmla="*/ 4078014 w 7136525"/>
                <a:gd name="connsiteY18" fmla="*/ 63062 h 1839310"/>
                <a:gd name="connsiteX19" fmla="*/ 4487918 w 7136525"/>
                <a:gd name="connsiteY19" fmla="*/ 178675 h 1839310"/>
                <a:gd name="connsiteX20" fmla="*/ 4792718 w 7136525"/>
                <a:gd name="connsiteY20" fmla="*/ 283779 h 1839310"/>
                <a:gd name="connsiteX21" fmla="*/ 5118538 w 7136525"/>
                <a:gd name="connsiteY21" fmla="*/ 399393 h 1839310"/>
                <a:gd name="connsiteX22" fmla="*/ 5255173 w 7136525"/>
                <a:gd name="connsiteY22" fmla="*/ 483475 h 1839310"/>
                <a:gd name="connsiteX23" fmla="*/ 5675587 w 7136525"/>
                <a:gd name="connsiteY23" fmla="*/ 662151 h 1839310"/>
                <a:gd name="connsiteX24" fmla="*/ 5780690 w 7136525"/>
                <a:gd name="connsiteY24" fmla="*/ 714703 h 1839310"/>
                <a:gd name="connsiteX25" fmla="*/ 5875283 w 7136525"/>
                <a:gd name="connsiteY25" fmla="*/ 756744 h 1839310"/>
                <a:gd name="connsiteX26" fmla="*/ 6032938 w 7136525"/>
                <a:gd name="connsiteY26" fmla="*/ 861848 h 1839310"/>
                <a:gd name="connsiteX27" fmla="*/ 6159062 w 7136525"/>
                <a:gd name="connsiteY27" fmla="*/ 924910 h 1839310"/>
                <a:gd name="connsiteX28" fmla="*/ 6295697 w 7136525"/>
                <a:gd name="connsiteY28" fmla="*/ 1019503 h 1839310"/>
                <a:gd name="connsiteX29" fmla="*/ 6432331 w 7136525"/>
                <a:gd name="connsiteY29" fmla="*/ 1114096 h 1839310"/>
                <a:gd name="connsiteX30" fmla="*/ 6611007 w 7136525"/>
                <a:gd name="connsiteY30" fmla="*/ 1282262 h 1839310"/>
                <a:gd name="connsiteX31" fmla="*/ 6705600 w 7136525"/>
                <a:gd name="connsiteY31" fmla="*/ 1397875 h 1839310"/>
                <a:gd name="connsiteX32" fmla="*/ 6737131 w 7136525"/>
                <a:gd name="connsiteY32" fmla="*/ 1429406 h 1839310"/>
                <a:gd name="connsiteX33" fmla="*/ 6779173 w 7136525"/>
                <a:gd name="connsiteY33" fmla="*/ 1524000 h 1839310"/>
                <a:gd name="connsiteX34" fmla="*/ 6810704 w 7136525"/>
                <a:gd name="connsiteY34" fmla="*/ 1534510 h 1839310"/>
                <a:gd name="connsiteX35" fmla="*/ 6831725 w 7136525"/>
                <a:gd name="connsiteY35" fmla="*/ 1587062 h 1839310"/>
                <a:gd name="connsiteX36" fmla="*/ 6884276 w 7136525"/>
                <a:gd name="connsiteY36" fmla="*/ 1650124 h 1839310"/>
                <a:gd name="connsiteX37" fmla="*/ 6905297 w 7136525"/>
                <a:gd name="connsiteY37" fmla="*/ 1702675 h 1839310"/>
                <a:gd name="connsiteX38" fmla="*/ 6936828 w 7136525"/>
                <a:gd name="connsiteY38" fmla="*/ 1713186 h 1839310"/>
                <a:gd name="connsiteX39" fmla="*/ 6999890 w 7136525"/>
                <a:gd name="connsiteY39" fmla="*/ 1765738 h 1839310"/>
                <a:gd name="connsiteX40" fmla="*/ 7094483 w 7136525"/>
                <a:gd name="connsiteY40" fmla="*/ 1839310 h 1839310"/>
                <a:gd name="connsiteX41" fmla="*/ 7136525 w 7136525"/>
                <a:gd name="connsiteY41" fmla="*/ 1839310 h 1839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136525" h="1839310">
                  <a:moveTo>
                    <a:pt x="0" y="1008993"/>
                  </a:moveTo>
                  <a:cubicBezTo>
                    <a:pt x="24524" y="987972"/>
                    <a:pt x="49673" y="967659"/>
                    <a:pt x="73573" y="945931"/>
                  </a:cubicBezTo>
                  <a:cubicBezTo>
                    <a:pt x="88238" y="932600"/>
                    <a:pt x="99871" y="915928"/>
                    <a:pt x="115614" y="903889"/>
                  </a:cubicBezTo>
                  <a:cubicBezTo>
                    <a:pt x="159617" y="870240"/>
                    <a:pt x="206481" y="840502"/>
                    <a:pt x="252249" y="809296"/>
                  </a:cubicBezTo>
                  <a:cubicBezTo>
                    <a:pt x="283559" y="787948"/>
                    <a:pt x="309917" y="754755"/>
                    <a:pt x="346842" y="746234"/>
                  </a:cubicBezTo>
                  <a:lnTo>
                    <a:pt x="483476" y="714703"/>
                  </a:lnTo>
                  <a:cubicBezTo>
                    <a:pt x="616399" y="634950"/>
                    <a:pt x="711615" y="573458"/>
                    <a:pt x="872359" y="515006"/>
                  </a:cubicBezTo>
                  <a:cubicBezTo>
                    <a:pt x="910897" y="500992"/>
                    <a:pt x="950914" y="490519"/>
                    <a:pt x="987973" y="472965"/>
                  </a:cubicBezTo>
                  <a:cubicBezTo>
                    <a:pt x="1017843" y="458816"/>
                    <a:pt x="1043568" y="437171"/>
                    <a:pt x="1072056" y="420413"/>
                  </a:cubicBezTo>
                  <a:cubicBezTo>
                    <a:pt x="1233953" y="325180"/>
                    <a:pt x="1098737" y="403884"/>
                    <a:pt x="1250731" y="336331"/>
                  </a:cubicBezTo>
                  <a:cubicBezTo>
                    <a:pt x="1492735" y="228774"/>
                    <a:pt x="1371106" y="254959"/>
                    <a:pt x="1513490" y="231227"/>
                  </a:cubicBezTo>
                  <a:cubicBezTo>
                    <a:pt x="1658563" y="158691"/>
                    <a:pt x="1534687" y="215674"/>
                    <a:pt x="1692166" y="157655"/>
                  </a:cubicBezTo>
                  <a:cubicBezTo>
                    <a:pt x="1727573" y="144610"/>
                    <a:pt x="1760912" y="125712"/>
                    <a:pt x="1797269" y="115613"/>
                  </a:cubicBezTo>
                  <a:cubicBezTo>
                    <a:pt x="1824484" y="108053"/>
                    <a:pt x="1853324" y="108606"/>
                    <a:pt x="1881352" y="105103"/>
                  </a:cubicBezTo>
                  <a:cubicBezTo>
                    <a:pt x="1919890" y="91089"/>
                    <a:pt x="1957537" y="74327"/>
                    <a:pt x="1996966" y="63062"/>
                  </a:cubicBezTo>
                  <a:cubicBezTo>
                    <a:pt x="2047975" y="48488"/>
                    <a:pt x="2111556" y="41576"/>
                    <a:pt x="2165131" y="31531"/>
                  </a:cubicBezTo>
                  <a:cubicBezTo>
                    <a:pt x="2326696" y="1238"/>
                    <a:pt x="2214599" y="15568"/>
                    <a:pt x="2385849" y="0"/>
                  </a:cubicBezTo>
                  <a:cubicBezTo>
                    <a:pt x="2897352" y="7007"/>
                    <a:pt x="3409163" y="1969"/>
                    <a:pt x="3920359" y="21020"/>
                  </a:cubicBezTo>
                  <a:cubicBezTo>
                    <a:pt x="3974709" y="23045"/>
                    <a:pt x="4025719" y="48120"/>
                    <a:pt x="4078014" y="63062"/>
                  </a:cubicBezTo>
                  <a:cubicBezTo>
                    <a:pt x="4464511" y="173490"/>
                    <a:pt x="3852490" y="12253"/>
                    <a:pt x="4487918" y="178675"/>
                  </a:cubicBezTo>
                  <a:cubicBezTo>
                    <a:pt x="4838688" y="270544"/>
                    <a:pt x="4487340" y="163809"/>
                    <a:pt x="4792718" y="283779"/>
                  </a:cubicBezTo>
                  <a:cubicBezTo>
                    <a:pt x="4905120" y="327937"/>
                    <a:pt x="5008792" y="346413"/>
                    <a:pt x="5118538" y="399393"/>
                  </a:cubicBezTo>
                  <a:cubicBezTo>
                    <a:pt x="5166698" y="422642"/>
                    <a:pt x="5207601" y="459046"/>
                    <a:pt x="5255173" y="483475"/>
                  </a:cubicBezTo>
                  <a:cubicBezTo>
                    <a:pt x="5583998" y="652331"/>
                    <a:pt x="5406477" y="548297"/>
                    <a:pt x="5675587" y="662151"/>
                  </a:cubicBezTo>
                  <a:cubicBezTo>
                    <a:pt x="5711661" y="677413"/>
                    <a:pt x="5745291" y="697935"/>
                    <a:pt x="5780690" y="714703"/>
                  </a:cubicBezTo>
                  <a:cubicBezTo>
                    <a:pt x="5811873" y="729474"/>
                    <a:pt x="5844788" y="740600"/>
                    <a:pt x="5875283" y="756744"/>
                  </a:cubicBezTo>
                  <a:cubicBezTo>
                    <a:pt x="6074381" y="862149"/>
                    <a:pt x="5850899" y="756457"/>
                    <a:pt x="6032938" y="861848"/>
                  </a:cubicBezTo>
                  <a:cubicBezTo>
                    <a:pt x="6073616" y="885399"/>
                    <a:pt x="6125825" y="891674"/>
                    <a:pt x="6159062" y="924910"/>
                  </a:cubicBezTo>
                  <a:cubicBezTo>
                    <a:pt x="6253942" y="1019787"/>
                    <a:pt x="6134035" y="907583"/>
                    <a:pt x="6295697" y="1019503"/>
                  </a:cubicBezTo>
                  <a:cubicBezTo>
                    <a:pt x="6515224" y="1171484"/>
                    <a:pt x="6043802" y="898245"/>
                    <a:pt x="6432331" y="1114096"/>
                  </a:cubicBezTo>
                  <a:cubicBezTo>
                    <a:pt x="6547214" y="1257698"/>
                    <a:pt x="6362649" y="1033910"/>
                    <a:pt x="6611007" y="1282262"/>
                  </a:cubicBezTo>
                  <a:cubicBezTo>
                    <a:pt x="6699637" y="1370890"/>
                    <a:pt x="6603091" y="1269738"/>
                    <a:pt x="6705600" y="1397875"/>
                  </a:cubicBezTo>
                  <a:cubicBezTo>
                    <a:pt x="6714885" y="1409482"/>
                    <a:pt x="6727615" y="1417987"/>
                    <a:pt x="6737131" y="1429406"/>
                  </a:cubicBezTo>
                  <a:cubicBezTo>
                    <a:pt x="6834571" y="1546336"/>
                    <a:pt x="6641671" y="1331500"/>
                    <a:pt x="6779173" y="1524000"/>
                  </a:cubicBezTo>
                  <a:cubicBezTo>
                    <a:pt x="6785612" y="1533015"/>
                    <a:pt x="6800194" y="1531007"/>
                    <a:pt x="6810704" y="1534510"/>
                  </a:cubicBezTo>
                  <a:cubicBezTo>
                    <a:pt x="6817711" y="1552027"/>
                    <a:pt x="6821726" y="1571063"/>
                    <a:pt x="6831725" y="1587062"/>
                  </a:cubicBezTo>
                  <a:cubicBezTo>
                    <a:pt x="6889841" y="1680047"/>
                    <a:pt x="6840009" y="1561591"/>
                    <a:pt x="6884276" y="1650124"/>
                  </a:cubicBezTo>
                  <a:cubicBezTo>
                    <a:pt x="6892713" y="1666999"/>
                    <a:pt x="6893219" y="1688181"/>
                    <a:pt x="6905297" y="1702675"/>
                  </a:cubicBezTo>
                  <a:cubicBezTo>
                    <a:pt x="6912390" y="1711186"/>
                    <a:pt x="6926318" y="1709682"/>
                    <a:pt x="6936828" y="1713186"/>
                  </a:cubicBezTo>
                  <a:cubicBezTo>
                    <a:pt x="7028946" y="1805304"/>
                    <a:pt x="6912093" y="1692574"/>
                    <a:pt x="6999890" y="1765738"/>
                  </a:cubicBezTo>
                  <a:cubicBezTo>
                    <a:pt x="7023661" y="1785547"/>
                    <a:pt x="7062606" y="1839310"/>
                    <a:pt x="7094483" y="1839310"/>
                  </a:cubicBezTo>
                  <a:lnTo>
                    <a:pt x="7136525" y="183931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665077" y="2678345"/>
              <a:ext cx="956441" cy="420414"/>
              <a:chOff x="9207063" y="5165559"/>
              <a:chExt cx="956441" cy="42041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9207063" y="5165559"/>
                <a:ext cx="956441" cy="4204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428716" y="5252655"/>
                <a:ext cx="5823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rgbClr val="000000"/>
                    </a:solidFill>
                  </a:rPr>
                  <a:t>Target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666594" y="672662"/>
              <a:ext cx="23753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Play Screen</a:t>
              </a:r>
              <a:endParaRPr lang="en-US" sz="3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56440" y="5809101"/>
              <a:ext cx="16080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**Angle Selection Box**</a:t>
              </a:r>
              <a:endParaRPr lang="en-US" sz="16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359463" y="5317959"/>
              <a:ext cx="956441" cy="420414"/>
              <a:chOff x="9207063" y="5165559"/>
              <a:chExt cx="956441" cy="42041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9207063" y="5165559"/>
                <a:ext cx="956441" cy="4204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428716" y="5252655"/>
                <a:ext cx="5823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rgbClr val="000000"/>
                    </a:solidFill>
                  </a:rPr>
                  <a:t>Target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512676" y="4821345"/>
              <a:ext cx="956441" cy="420414"/>
              <a:chOff x="9207063" y="5165559"/>
              <a:chExt cx="956441" cy="420414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207063" y="5165559"/>
                <a:ext cx="956441" cy="4204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428716" y="5252655"/>
                <a:ext cx="5823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rgbClr val="000000"/>
                    </a:solidFill>
                  </a:rPr>
                  <a:t>Target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102895" y="2468137"/>
              <a:ext cx="956441" cy="420414"/>
              <a:chOff x="9207063" y="5165559"/>
              <a:chExt cx="956441" cy="42041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9207063" y="5165559"/>
                <a:ext cx="956441" cy="4204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428716" y="5252655"/>
                <a:ext cx="5823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rgbClr val="000000"/>
                    </a:solidFill>
                  </a:rPr>
                  <a:t>Target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320811" y="3906745"/>
              <a:ext cx="956441" cy="420414"/>
              <a:chOff x="9207063" y="5165559"/>
              <a:chExt cx="956441" cy="420414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9207063" y="5165559"/>
                <a:ext cx="956441" cy="4204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9428716" y="5252655"/>
                <a:ext cx="5823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rgbClr val="000000"/>
                    </a:solidFill>
                  </a:rPr>
                  <a:t>Target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593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medieval background carto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91"/>
          <a:stretch/>
        </p:blipFill>
        <p:spPr bwMode="auto">
          <a:xfrm>
            <a:off x="0" y="0"/>
            <a:ext cx="12192000" cy="558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17618" y="515008"/>
            <a:ext cx="4027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Practice Range</a:t>
            </a:r>
            <a:endParaRPr lang="en-US" sz="4000" dirty="0"/>
          </a:p>
        </p:txBody>
      </p:sp>
      <p:pic>
        <p:nvPicPr>
          <p:cNvPr id="3" name="Picture 2" descr="Image result for ballista carto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43" y="4615435"/>
            <a:ext cx="1093327" cy="9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3"/>
          <p:cNvSpPr/>
          <p:nvPr/>
        </p:nvSpPr>
        <p:spPr>
          <a:xfrm>
            <a:off x="2207172" y="3584028"/>
            <a:ext cx="7136525" cy="1839310"/>
          </a:xfrm>
          <a:custGeom>
            <a:avLst/>
            <a:gdLst>
              <a:gd name="connsiteX0" fmla="*/ 0 w 7136525"/>
              <a:gd name="connsiteY0" fmla="*/ 1008993 h 1839310"/>
              <a:gd name="connsiteX1" fmla="*/ 73573 w 7136525"/>
              <a:gd name="connsiteY1" fmla="*/ 945931 h 1839310"/>
              <a:gd name="connsiteX2" fmla="*/ 115614 w 7136525"/>
              <a:gd name="connsiteY2" fmla="*/ 903889 h 1839310"/>
              <a:gd name="connsiteX3" fmla="*/ 252249 w 7136525"/>
              <a:gd name="connsiteY3" fmla="*/ 809296 h 1839310"/>
              <a:gd name="connsiteX4" fmla="*/ 346842 w 7136525"/>
              <a:gd name="connsiteY4" fmla="*/ 746234 h 1839310"/>
              <a:gd name="connsiteX5" fmla="*/ 483476 w 7136525"/>
              <a:gd name="connsiteY5" fmla="*/ 714703 h 1839310"/>
              <a:gd name="connsiteX6" fmla="*/ 872359 w 7136525"/>
              <a:gd name="connsiteY6" fmla="*/ 515006 h 1839310"/>
              <a:gd name="connsiteX7" fmla="*/ 987973 w 7136525"/>
              <a:gd name="connsiteY7" fmla="*/ 472965 h 1839310"/>
              <a:gd name="connsiteX8" fmla="*/ 1072056 w 7136525"/>
              <a:gd name="connsiteY8" fmla="*/ 420413 h 1839310"/>
              <a:gd name="connsiteX9" fmla="*/ 1250731 w 7136525"/>
              <a:gd name="connsiteY9" fmla="*/ 336331 h 1839310"/>
              <a:gd name="connsiteX10" fmla="*/ 1513490 w 7136525"/>
              <a:gd name="connsiteY10" fmla="*/ 231227 h 1839310"/>
              <a:gd name="connsiteX11" fmla="*/ 1692166 w 7136525"/>
              <a:gd name="connsiteY11" fmla="*/ 157655 h 1839310"/>
              <a:gd name="connsiteX12" fmla="*/ 1797269 w 7136525"/>
              <a:gd name="connsiteY12" fmla="*/ 115613 h 1839310"/>
              <a:gd name="connsiteX13" fmla="*/ 1881352 w 7136525"/>
              <a:gd name="connsiteY13" fmla="*/ 105103 h 1839310"/>
              <a:gd name="connsiteX14" fmla="*/ 1996966 w 7136525"/>
              <a:gd name="connsiteY14" fmla="*/ 63062 h 1839310"/>
              <a:gd name="connsiteX15" fmla="*/ 2165131 w 7136525"/>
              <a:gd name="connsiteY15" fmla="*/ 31531 h 1839310"/>
              <a:gd name="connsiteX16" fmla="*/ 2385849 w 7136525"/>
              <a:gd name="connsiteY16" fmla="*/ 0 h 1839310"/>
              <a:gd name="connsiteX17" fmla="*/ 3920359 w 7136525"/>
              <a:gd name="connsiteY17" fmla="*/ 21020 h 1839310"/>
              <a:gd name="connsiteX18" fmla="*/ 4078014 w 7136525"/>
              <a:gd name="connsiteY18" fmla="*/ 63062 h 1839310"/>
              <a:gd name="connsiteX19" fmla="*/ 4487918 w 7136525"/>
              <a:gd name="connsiteY19" fmla="*/ 178675 h 1839310"/>
              <a:gd name="connsiteX20" fmla="*/ 4792718 w 7136525"/>
              <a:gd name="connsiteY20" fmla="*/ 283779 h 1839310"/>
              <a:gd name="connsiteX21" fmla="*/ 5118538 w 7136525"/>
              <a:gd name="connsiteY21" fmla="*/ 399393 h 1839310"/>
              <a:gd name="connsiteX22" fmla="*/ 5255173 w 7136525"/>
              <a:gd name="connsiteY22" fmla="*/ 483475 h 1839310"/>
              <a:gd name="connsiteX23" fmla="*/ 5675587 w 7136525"/>
              <a:gd name="connsiteY23" fmla="*/ 662151 h 1839310"/>
              <a:gd name="connsiteX24" fmla="*/ 5780690 w 7136525"/>
              <a:gd name="connsiteY24" fmla="*/ 714703 h 1839310"/>
              <a:gd name="connsiteX25" fmla="*/ 5875283 w 7136525"/>
              <a:gd name="connsiteY25" fmla="*/ 756744 h 1839310"/>
              <a:gd name="connsiteX26" fmla="*/ 6032938 w 7136525"/>
              <a:gd name="connsiteY26" fmla="*/ 861848 h 1839310"/>
              <a:gd name="connsiteX27" fmla="*/ 6159062 w 7136525"/>
              <a:gd name="connsiteY27" fmla="*/ 924910 h 1839310"/>
              <a:gd name="connsiteX28" fmla="*/ 6295697 w 7136525"/>
              <a:gd name="connsiteY28" fmla="*/ 1019503 h 1839310"/>
              <a:gd name="connsiteX29" fmla="*/ 6432331 w 7136525"/>
              <a:gd name="connsiteY29" fmla="*/ 1114096 h 1839310"/>
              <a:gd name="connsiteX30" fmla="*/ 6611007 w 7136525"/>
              <a:gd name="connsiteY30" fmla="*/ 1282262 h 1839310"/>
              <a:gd name="connsiteX31" fmla="*/ 6705600 w 7136525"/>
              <a:gd name="connsiteY31" fmla="*/ 1397875 h 1839310"/>
              <a:gd name="connsiteX32" fmla="*/ 6737131 w 7136525"/>
              <a:gd name="connsiteY32" fmla="*/ 1429406 h 1839310"/>
              <a:gd name="connsiteX33" fmla="*/ 6779173 w 7136525"/>
              <a:gd name="connsiteY33" fmla="*/ 1524000 h 1839310"/>
              <a:gd name="connsiteX34" fmla="*/ 6810704 w 7136525"/>
              <a:gd name="connsiteY34" fmla="*/ 1534510 h 1839310"/>
              <a:gd name="connsiteX35" fmla="*/ 6831725 w 7136525"/>
              <a:gd name="connsiteY35" fmla="*/ 1587062 h 1839310"/>
              <a:gd name="connsiteX36" fmla="*/ 6884276 w 7136525"/>
              <a:gd name="connsiteY36" fmla="*/ 1650124 h 1839310"/>
              <a:gd name="connsiteX37" fmla="*/ 6905297 w 7136525"/>
              <a:gd name="connsiteY37" fmla="*/ 1702675 h 1839310"/>
              <a:gd name="connsiteX38" fmla="*/ 6936828 w 7136525"/>
              <a:gd name="connsiteY38" fmla="*/ 1713186 h 1839310"/>
              <a:gd name="connsiteX39" fmla="*/ 6999890 w 7136525"/>
              <a:gd name="connsiteY39" fmla="*/ 1765738 h 1839310"/>
              <a:gd name="connsiteX40" fmla="*/ 7094483 w 7136525"/>
              <a:gd name="connsiteY40" fmla="*/ 1839310 h 1839310"/>
              <a:gd name="connsiteX41" fmla="*/ 7136525 w 7136525"/>
              <a:gd name="connsiteY41" fmla="*/ 1839310 h 183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36525" h="1839310">
                <a:moveTo>
                  <a:pt x="0" y="1008993"/>
                </a:moveTo>
                <a:cubicBezTo>
                  <a:pt x="24524" y="987972"/>
                  <a:pt x="49673" y="967659"/>
                  <a:pt x="73573" y="945931"/>
                </a:cubicBezTo>
                <a:cubicBezTo>
                  <a:pt x="88238" y="932600"/>
                  <a:pt x="99871" y="915928"/>
                  <a:pt x="115614" y="903889"/>
                </a:cubicBezTo>
                <a:cubicBezTo>
                  <a:pt x="159617" y="870240"/>
                  <a:pt x="206481" y="840502"/>
                  <a:pt x="252249" y="809296"/>
                </a:cubicBezTo>
                <a:cubicBezTo>
                  <a:pt x="283559" y="787948"/>
                  <a:pt x="309917" y="754755"/>
                  <a:pt x="346842" y="746234"/>
                </a:cubicBezTo>
                <a:lnTo>
                  <a:pt x="483476" y="714703"/>
                </a:lnTo>
                <a:cubicBezTo>
                  <a:pt x="616399" y="634950"/>
                  <a:pt x="711615" y="573458"/>
                  <a:pt x="872359" y="515006"/>
                </a:cubicBezTo>
                <a:cubicBezTo>
                  <a:pt x="910897" y="500992"/>
                  <a:pt x="950914" y="490519"/>
                  <a:pt x="987973" y="472965"/>
                </a:cubicBezTo>
                <a:cubicBezTo>
                  <a:pt x="1017843" y="458816"/>
                  <a:pt x="1043568" y="437171"/>
                  <a:pt x="1072056" y="420413"/>
                </a:cubicBezTo>
                <a:cubicBezTo>
                  <a:pt x="1233953" y="325180"/>
                  <a:pt x="1098737" y="403884"/>
                  <a:pt x="1250731" y="336331"/>
                </a:cubicBezTo>
                <a:cubicBezTo>
                  <a:pt x="1492735" y="228774"/>
                  <a:pt x="1371106" y="254959"/>
                  <a:pt x="1513490" y="231227"/>
                </a:cubicBezTo>
                <a:cubicBezTo>
                  <a:pt x="1658563" y="158691"/>
                  <a:pt x="1534687" y="215674"/>
                  <a:pt x="1692166" y="157655"/>
                </a:cubicBezTo>
                <a:cubicBezTo>
                  <a:pt x="1727573" y="144610"/>
                  <a:pt x="1760912" y="125712"/>
                  <a:pt x="1797269" y="115613"/>
                </a:cubicBezTo>
                <a:cubicBezTo>
                  <a:pt x="1824484" y="108053"/>
                  <a:pt x="1853324" y="108606"/>
                  <a:pt x="1881352" y="105103"/>
                </a:cubicBezTo>
                <a:cubicBezTo>
                  <a:pt x="1919890" y="91089"/>
                  <a:pt x="1957537" y="74327"/>
                  <a:pt x="1996966" y="63062"/>
                </a:cubicBezTo>
                <a:cubicBezTo>
                  <a:pt x="2047975" y="48488"/>
                  <a:pt x="2111556" y="41576"/>
                  <a:pt x="2165131" y="31531"/>
                </a:cubicBezTo>
                <a:cubicBezTo>
                  <a:pt x="2326696" y="1238"/>
                  <a:pt x="2214599" y="15568"/>
                  <a:pt x="2385849" y="0"/>
                </a:cubicBezTo>
                <a:cubicBezTo>
                  <a:pt x="2897352" y="7007"/>
                  <a:pt x="3409163" y="1969"/>
                  <a:pt x="3920359" y="21020"/>
                </a:cubicBezTo>
                <a:cubicBezTo>
                  <a:pt x="3974709" y="23045"/>
                  <a:pt x="4025719" y="48120"/>
                  <a:pt x="4078014" y="63062"/>
                </a:cubicBezTo>
                <a:cubicBezTo>
                  <a:pt x="4464511" y="173490"/>
                  <a:pt x="3852490" y="12253"/>
                  <a:pt x="4487918" y="178675"/>
                </a:cubicBezTo>
                <a:cubicBezTo>
                  <a:pt x="4838688" y="270544"/>
                  <a:pt x="4487340" y="163809"/>
                  <a:pt x="4792718" y="283779"/>
                </a:cubicBezTo>
                <a:cubicBezTo>
                  <a:pt x="4905120" y="327937"/>
                  <a:pt x="5008792" y="346413"/>
                  <a:pt x="5118538" y="399393"/>
                </a:cubicBezTo>
                <a:cubicBezTo>
                  <a:pt x="5166698" y="422642"/>
                  <a:pt x="5207601" y="459046"/>
                  <a:pt x="5255173" y="483475"/>
                </a:cubicBezTo>
                <a:cubicBezTo>
                  <a:pt x="5583998" y="652331"/>
                  <a:pt x="5406477" y="548297"/>
                  <a:pt x="5675587" y="662151"/>
                </a:cubicBezTo>
                <a:cubicBezTo>
                  <a:pt x="5711661" y="677413"/>
                  <a:pt x="5745291" y="697935"/>
                  <a:pt x="5780690" y="714703"/>
                </a:cubicBezTo>
                <a:cubicBezTo>
                  <a:pt x="5811873" y="729474"/>
                  <a:pt x="5844788" y="740600"/>
                  <a:pt x="5875283" y="756744"/>
                </a:cubicBezTo>
                <a:cubicBezTo>
                  <a:pt x="6074381" y="862149"/>
                  <a:pt x="5850899" y="756457"/>
                  <a:pt x="6032938" y="861848"/>
                </a:cubicBezTo>
                <a:cubicBezTo>
                  <a:pt x="6073616" y="885399"/>
                  <a:pt x="6125825" y="891674"/>
                  <a:pt x="6159062" y="924910"/>
                </a:cubicBezTo>
                <a:cubicBezTo>
                  <a:pt x="6253942" y="1019787"/>
                  <a:pt x="6134035" y="907583"/>
                  <a:pt x="6295697" y="1019503"/>
                </a:cubicBezTo>
                <a:cubicBezTo>
                  <a:pt x="6515224" y="1171484"/>
                  <a:pt x="6043802" y="898245"/>
                  <a:pt x="6432331" y="1114096"/>
                </a:cubicBezTo>
                <a:cubicBezTo>
                  <a:pt x="6547214" y="1257698"/>
                  <a:pt x="6362649" y="1033910"/>
                  <a:pt x="6611007" y="1282262"/>
                </a:cubicBezTo>
                <a:cubicBezTo>
                  <a:pt x="6699637" y="1370890"/>
                  <a:pt x="6603091" y="1269738"/>
                  <a:pt x="6705600" y="1397875"/>
                </a:cubicBezTo>
                <a:cubicBezTo>
                  <a:pt x="6714885" y="1409482"/>
                  <a:pt x="6727615" y="1417987"/>
                  <a:pt x="6737131" y="1429406"/>
                </a:cubicBezTo>
                <a:cubicBezTo>
                  <a:pt x="6834571" y="1546336"/>
                  <a:pt x="6641671" y="1331500"/>
                  <a:pt x="6779173" y="1524000"/>
                </a:cubicBezTo>
                <a:cubicBezTo>
                  <a:pt x="6785612" y="1533015"/>
                  <a:pt x="6800194" y="1531007"/>
                  <a:pt x="6810704" y="1534510"/>
                </a:cubicBezTo>
                <a:cubicBezTo>
                  <a:pt x="6817711" y="1552027"/>
                  <a:pt x="6821726" y="1571063"/>
                  <a:pt x="6831725" y="1587062"/>
                </a:cubicBezTo>
                <a:cubicBezTo>
                  <a:pt x="6889841" y="1680047"/>
                  <a:pt x="6840009" y="1561591"/>
                  <a:pt x="6884276" y="1650124"/>
                </a:cubicBezTo>
                <a:cubicBezTo>
                  <a:pt x="6892713" y="1666999"/>
                  <a:pt x="6893219" y="1688181"/>
                  <a:pt x="6905297" y="1702675"/>
                </a:cubicBezTo>
                <a:cubicBezTo>
                  <a:pt x="6912390" y="1711186"/>
                  <a:pt x="6926318" y="1709682"/>
                  <a:pt x="6936828" y="1713186"/>
                </a:cubicBezTo>
                <a:cubicBezTo>
                  <a:pt x="7028946" y="1805304"/>
                  <a:pt x="6912093" y="1692574"/>
                  <a:pt x="6999890" y="1765738"/>
                </a:cubicBezTo>
                <a:cubicBezTo>
                  <a:pt x="7023661" y="1785547"/>
                  <a:pt x="7062606" y="1839310"/>
                  <a:pt x="7094483" y="1839310"/>
                </a:cubicBezTo>
                <a:lnTo>
                  <a:pt x="7136525" y="183931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07063" y="5165559"/>
            <a:ext cx="956441" cy="4204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43697" y="5185863"/>
            <a:ext cx="804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Distance Marker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6440" y="5809101"/>
            <a:ext cx="1608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**Angle Selection Box**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867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3021" y="662152"/>
            <a:ext cx="6411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References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313793" y="1692166"/>
            <a:ext cx="61275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Ballista:</a:t>
            </a:r>
          </a:p>
          <a:p>
            <a:endParaRPr lang="en-US" dirty="0"/>
          </a:p>
          <a:p>
            <a:r>
              <a:rPr lang="en-US" dirty="0"/>
              <a:t>https://www.dreamstime.com/stock-photos-ballista-cartoon-image28577833</a:t>
            </a:r>
          </a:p>
          <a:p>
            <a:endParaRPr lang="en-US" dirty="0" smtClean="0"/>
          </a:p>
          <a:p>
            <a:r>
              <a:rPr lang="en-US" dirty="0" smtClean="0"/>
              <a:t>Background:</a:t>
            </a:r>
          </a:p>
          <a:p>
            <a:endParaRPr lang="en-US" dirty="0"/>
          </a:p>
          <a:p>
            <a:r>
              <a:rPr lang="en-US" dirty="0"/>
              <a:t>https://www.dreamstime.com/stock-photo-castle-background-cartoon-illustration-image31544740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877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44546A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</TotalTime>
  <Words>62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Colorado School of Mines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 Watson</dc:creator>
  <cp:lastModifiedBy>Maxwell Watson</cp:lastModifiedBy>
  <cp:revision>7</cp:revision>
  <dcterms:created xsi:type="dcterms:W3CDTF">2016-11-17T18:25:27Z</dcterms:created>
  <dcterms:modified xsi:type="dcterms:W3CDTF">2016-11-17T19:04:06Z</dcterms:modified>
</cp:coreProperties>
</file>