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notesMasterIdLst>
    <p:notesMasterId r:id="rId39"/>
  </p:notesMasterIdLst>
  <p:handoutMasterIdLst>
    <p:handoutMasterId r:id="rId40"/>
  </p:handoutMasterIdLst>
  <p:sldIdLst>
    <p:sldId id="262" r:id="rId5"/>
    <p:sldId id="323" r:id="rId6"/>
    <p:sldId id="324" r:id="rId7"/>
    <p:sldId id="325" r:id="rId8"/>
    <p:sldId id="326" r:id="rId9"/>
    <p:sldId id="327" r:id="rId10"/>
    <p:sldId id="328" r:id="rId11"/>
    <p:sldId id="329" r:id="rId12"/>
    <p:sldId id="355" r:id="rId13"/>
    <p:sldId id="330" r:id="rId14"/>
    <p:sldId id="331" r:id="rId15"/>
    <p:sldId id="332" r:id="rId16"/>
    <p:sldId id="333" r:id="rId17"/>
    <p:sldId id="334" r:id="rId18"/>
    <p:sldId id="335" r:id="rId19"/>
    <p:sldId id="336" r:id="rId20"/>
    <p:sldId id="337" r:id="rId21"/>
    <p:sldId id="338" r:id="rId22"/>
    <p:sldId id="339" r:id="rId23"/>
    <p:sldId id="340" r:id="rId24"/>
    <p:sldId id="341" r:id="rId25"/>
    <p:sldId id="342" r:id="rId26"/>
    <p:sldId id="343" r:id="rId27"/>
    <p:sldId id="344" r:id="rId28"/>
    <p:sldId id="345" r:id="rId29"/>
    <p:sldId id="346" r:id="rId30"/>
    <p:sldId id="347" r:id="rId31"/>
    <p:sldId id="348" r:id="rId32"/>
    <p:sldId id="349" r:id="rId33"/>
    <p:sldId id="350" r:id="rId34"/>
    <p:sldId id="351" r:id="rId35"/>
    <p:sldId id="352" r:id="rId36"/>
    <p:sldId id="353" r:id="rId37"/>
    <p:sldId id="354" r:id="rId38"/>
  </p:sldIdLst>
  <p:sldSz cx="9144000" cy="6858000" type="screen4x3"/>
  <p:notesSz cx="6858000" cy="9144000"/>
  <p:defaultTextStyle>
    <a:defPPr>
      <a:defRPr lang="en-GB"/>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346">
          <p15:clr>
            <a:srgbClr val="A4A3A4"/>
          </p15:clr>
        </p15:guide>
        <p15:guide id="2" pos="258">
          <p15:clr>
            <a:srgbClr val="A4A3A4"/>
          </p15:clr>
        </p15:guide>
        <p15:guide id="3"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CBEB6"/>
    <a:srgbClr val="939598"/>
    <a:srgbClr val="747678"/>
    <a:srgbClr val="CC7B16"/>
    <a:srgbClr val="B34215"/>
    <a:srgbClr val="ED1C24"/>
    <a:srgbClr val="6D6E7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355" autoAdjust="0"/>
  </p:normalViewPr>
  <p:slideViewPr>
    <p:cSldViewPr>
      <p:cViewPr varScale="1">
        <p:scale>
          <a:sx n="76" d="100"/>
          <a:sy n="76" d="100"/>
        </p:scale>
        <p:origin x="1642" y="48"/>
      </p:cViewPr>
      <p:guideLst>
        <p:guide orient="horz" pos="346"/>
        <p:guide pos="258"/>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cs typeface="+mn-cs"/>
              </a:defRPr>
            </a:lvl1pPr>
          </a:lstStyle>
          <a:p>
            <a:pPr>
              <a:defRPr/>
            </a:pPr>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mn-ea"/>
                <a:cs typeface="+mn-cs"/>
              </a:defRPr>
            </a:lvl1pPr>
          </a:lstStyle>
          <a:p>
            <a:pPr>
              <a:defRPr/>
            </a:pPr>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mn-ea"/>
                <a:cs typeface="+mn-cs"/>
              </a:defRPr>
            </a:lvl1pPr>
          </a:lstStyle>
          <a:p>
            <a:pPr>
              <a:defRPr/>
            </a:pPr>
            <a:fld id="{C9BA861C-AB24-5C47-A91E-AECAEA16D894}" type="slidenum">
              <a:rPr lang="en-GB"/>
              <a:pPr>
                <a:defRPr/>
              </a:pPr>
              <a:t>‹#›</a:t>
            </a:fld>
            <a:endParaRPr lang="en-GB"/>
          </a:p>
        </p:txBody>
      </p:sp>
    </p:spTree>
    <p:extLst>
      <p:ext uri="{BB962C8B-B14F-4D97-AF65-F5344CB8AC3E}">
        <p14:creationId xmlns:p14="http://schemas.microsoft.com/office/powerpoint/2010/main" val="7393087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B1FDBDD0-D841-7E44-ADEF-5AAA392F1D74}" type="datetime1">
              <a:rPr lang="en-GB"/>
              <a:pPr>
                <a:defRPr/>
              </a:pPr>
              <a:t>14/07/2021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4861487F-BF82-0B49-8565-A425B902F1D9}" type="slidenum">
              <a:rPr lang="en-GB"/>
              <a:pPr>
                <a:defRPr/>
              </a:pPr>
              <a:t>‹#›</a:t>
            </a:fld>
            <a:endParaRPr lang="en-GB"/>
          </a:p>
        </p:txBody>
      </p:sp>
    </p:spTree>
    <p:extLst>
      <p:ext uri="{BB962C8B-B14F-4D97-AF65-F5344CB8AC3E}">
        <p14:creationId xmlns:p14="http://schemas.microsoft.com/office/powerpoint/2010/main" val="238459201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861487F-BF82-0B49-8565-A425B902F1D9}" type="slidenum">
              <a:rPr lang="en-GB" smtClean="0"/>
              <a:pPr>
                <a:defRPr/>
              </a:pPr>
              <a:t>1</a:t>
            </a:fld>
            <a:endParaRPr lang="en-GB"/>
          </a:p>
        </p:txBody>
      </p:sp>
    </p:spTree>
    <p:extLst>
      <p:ext uri="{BB962C8B-B14F-4D97-AF65-F5344CB8AC3E}">
        <p14:creationId xmlns:p14="http://schemas.microsoft.com/office/powerpoint/2010/main" val="1810067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lvl1pPr defTabSz="912813">
              <a:defRPr sz="1000">
                <a:solidFill>
                  <a:srgbClr val="004D75"/>
                </a:solidFill>
                <a:latin typeface="Verdana" panose="020B0604030504040204" pitchFamily="34" charset="0"/>
                <a:cs typeface="Arial" panose="020B0604020202020204" pitchFamily="34" charset="0"/>
              </a:defRPr>
            </a:lvl1pPr>
            <a:lvl2pPr marL="742950" indent="-285750" defTabSz="912813">
              <a:defRPr sz="1000">
                <a:solidFill>
                  <a:srgbClr val="004D75"/>
                </a:solidFill>
                <a:latin typeface="Verdana" panose="020B0604030504040204" pitchFamily="34" charset="0"/>
                <a:cs typeface="Arial" panose="020B0604020202020204" pitchFamily="34" charset="0"/>
              </a:defRPr>
            </a:lvl2pPr>
            <a:lvl3pPr marL="1143000" indent="-228600" defTabSz="912813">
              <a:defRPr sz="1000">
                <a:solidFill>
                  <a:srgbClr val="004D75"/>
                </a:solidFill>
                <a:latin typeface="Verdana" panose="020B0604030504040204" pitchFamily="34" charset="0"/>
                <a:cs typeface="Arial" panose="020B0604020202020204" pitchFamily="34" charset="0"/>
              </a:defRPr>
            </a:lvl3pPr>
            <a:lvl4pPr marL="1600200" indent="-228600" defTabSz="912813">
              <a:defRPr sz="1000">
                <a:solidFill>
                  <a:srgbClr val="004D75"/>
                </a:solidFill>
                <a:latin typeface="Verdana" panose="020B0604030504040204" pitchFamily="34" charset="0"/>
                <a:cs typeface="Arial" panose="020B0604020202020204" pitchFamily="34" charset="0"/>
              </a:defRPr>
            </a:lvl4pPr>
            <a:lvl5pPr marL="2057400" indent="-228600" defTabSz="912813">
              <a:defRPr sz="1000">
                <a:solidFill>
                  <a:srgbClr val="004D75"/>
                </a:solidFill>
                <a:latin typeface="Verdana" panose="020B0604030504040204" pitchFamily="34" charset="0"/>
                <a:cs typeface="Arial" panose="020B0604020202020204" pitchFamily="34" charset="0"/>
              </a:defRPr>
            </a:lvl5pPr>
            <a:lvl6pPr marL="25146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100" smtClean="0">
                <a:solidFill>
                  <a:schemeClr val="tx1"/>
                </a:solidFill>
                <a:latin typeface="Arial" panose="020B0604020202020204" pitchFamily="34" charset="0"/>
              </a:rPr>
              <a:t>SOFT40091 Analysis and Design - Introduction</a:t>
            </a:r>
          </a:p>
        </p:txBody>
      </p:sp>
      <p:sp>
        <p:nvSpPr>
          <p:cNvPr id="48131" name="Rectangle 3"/>
          <p:cNvSpPr>
            <a:spLocks noGrp="1" noChangeArrowheads="1"/>
          </p:cNvSpPr>
          <p:nvPr>
            <p:ph type="dt" sz="quarter" idx="1"/>
          </p:nvPr>
        </p:nvSpPr>
        <p:spPr>
          <a:noFill/>
        </p:spPr>
        <p:txBody>
          <a:bodyPr/>
          <a:lstStyle>
            <a:lvl1pPr defTabSz="912813">
              <a:defRPr sz="1000">
                <a:solidFill>
                  <a:srgbClr val="004D75"/>
                </a:solidFill>
                <a:latin typeface="Verdana" panose="020B0604030504040204" pitchFamily="34" charset="0"/>
                <a:cs typeface="Arial" panose="020B0604020202020204" pitchFamily="34" charset="0"/>
              </a:defRPr>
            </a:lvl1pPr>
            <a:lvl2pPr marL="742950" indent="-285750" defTabSz="912813">
              <a:defRPr sz="1000">
                <a:solidFill>
                  <a:srgbClr val="004D75"/>
                </a:solidFill>
                <a:latin typeface="Verdana" panose="020B0604030504040204" pitchFamily="34" charset="0"/>
                <a:cs typeface="Arial" panose="020B0604020202020204" pitchFamily="34" charset="0"/>
              </a:defRPr>
            </a:lvl2pPr>
            <a:lvl3pPr marL="1143000" indent="-228600" defTabSz="912813">
              <a:defRPr sz="1000">
                <a:solidFill>
                  <a:srgbClr val="004D75"/>
                </a:solidFill>
                <a:latin typeface="Verdana" panose="020B0604030504040204" pitchFamily="34" charset="0"/>
                <a:cs typeface="Arial" panose="020B0604020202020204" pitchFamily="34" charset="0"/>
              </a:defRPr>
            </a:lvl3pPr>
            <a:lvl4pPr marL="1600200" indent="-228600" defTabSz="912813">
              <a:defRPr sz="1000">
                <a:solidFill>
                  <a:srgbClr val="004D75"/>
                </a:solidFill>
                <a:latin typeface="Verdana" panose="020B0604030504040204" pitchFamily="34" charset="0"/>
                <a:cs typeface="Arial" panose="020B0604020202020204" pitchFamily="34" charset="0"/>
              </a:defRPr>
            </a:lvl4pPr>
            <a:lvl5pPr marL="2057400" indent="-228600" defTabSz="912813">
              <a:defRPr sz="1000">
                <a:solidFill>
                  <a:srgbClr val="004D75"/>
                </a:solidFill>
                <a:latin typeface="Verdana" panose="020B0604030504040204" pitchFamily="34" charset="0"/>
                <a:cs typeface="Arial" panose="020B0604020202020204" pitchFamily="34" charset="0"/>
              </a:defRPr>
            </a:lvl5pPr>
            <a:lvl6pPr marL="25146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fld id="{98CE42FC-65B9-426B-9CFE-ACFDA33E1FCE}" type="datetime1">
              <a:rPr lang="en-GB" altLang="en-US" sz="1100">
                <a:solidFill>
                  <a:schemeClr val="tx1"/>
                </a:solidFill>
                <a:latin typeface="Arial" panose="020B0604020202020204" pitchFamily="34" charset="0"/>
              </a:rPr>
              <a:pPr/>
              <a:t>14/07/2021</a:t>
            </a:fld>
            <a:endParaRPr lang="en-GB" altLang="en-US" sz="1100">
              <a:solidFill>
                <a:schemeClr val="tx1"/>
              </a:solidFill>
              <a:latin typeface="Arial" panose="020B0604020202020204" pitchFamily="34" charset="0"/>
            </a:endParaRPr>
          </a:p>
        </p:txBody>
      </p:sp>
      <p:sp>
        <p:nvSpPr>
          <p:cNvPr id="48132" name="Rectangle 6"/>
          <p:cNvSpPr>
            <a:spLocks noGrp="1" noChangeArrowheads="1"/>
          </p:cNvSpPr>
          <p:nvPr>
            <p:ph type="ftr" sz="quarter" idx="4"/>
          </p:nvPr>
        </p:nvSpPr>
        <p:spPr>
          <a:noFill/>
        </p:spPr>
        <p:txBody>
          <a:bodyPr/>
          <a:lstStyle>
            <a:lvl1pPr defTabSz="912813">
              <a:defRPr sz="1000">
                <a:solidFill>
                  <a:srgbClr val="004D75"/>
                </a:solidFill>
                <a:latin typeface="Verdana" panose="020B0604030504040204" pitchFamily="34" charset="0"/>
                <a:cs typeface="Arial" panose="020B0604020202020204" pitchFamily="34" charset="0"/>
              </a:defRPr>
            </a:lvl1pPr>
            <a:lvl2pPr marL="742950" indent="-285750" defTabSz="912813">
              <a:defRPr sz="1000">
                <a:solidFill>
                  <a:srgbClr val="004D75"/>
                </a:solidFill>
                <a:latin typeface="Verdana" panose="020B0604030504040204" pitchFamily="34" charset="0"/>
                <a:cs typeface="Arial" panose="020B0604020202020204" pitchFamily="34" charset="0"/>
              </a:defRPr>
            </a:lvl2pPr>
            <a:lvl3pPr marL="1143000" indent="-228600" defTabSz="912813">
              <a:defRPr sz="1000">
                <a:solidFill>
                  <a:srgbClr val="004D75"/>
                </a:solidFill>
                <a:latin typeface="Verdana" panose="020B0604030504040204" pitchFamily="34" charset="0"/>
                <a:cs typeface="Arial" panose="020B0604020202020204" pitchFamily="34" charset="0"/>
              </a:defRPr>
            </a:lvl3pPr>
            <a:lvl4pPr marL="1600200" indent="-228600" defTabSz="912813">
              <a:defRPr sz="1000">
                <a:solidFill>
                  <a:srgbClr val="004D75"/>
                </a:solidFill>
                <a:latin typeface="Verdana" panose="020B0604030504040204" pitchFamily="34" charset="0"/>
                <a:cs typeface="Arial" panose="020B0604020202020204" pitchFamily="34" charset="0"/>
              </a:defRPr>
            </a:lvl4pPr>
            <a:lvl5pPr marL="2057400" indent="-228600" defTabSz="912813">
              <a:defRPr sz="1000">
                <a:solidFill>
                  <a:srgbClr val="004D75"/>
                </a:solidFill>
                <a:latin typeface="Verdana" panose="020B0604030504040204" pitchFamily="34" charset="0"/>
                <a:cs typeface="Arial" panose="020B0604020202020204" pitchFamily="34" charset="0"/>
              </a:defRPr>
            </a:lvl5pPr>
            <a:lvl6pPr marL="25146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100" smtClean="0">
                <a:solidFill>
                  <a:schemeClr val="tx1"/>
                </a:solidFill>
                <a:latin typeface="Arial" panose="020B0604020202020204" pitchFamily="34" charset="0"/>
              </a:rPr>
              <a:t>J. Tepper</a:t>
            </a:r>
          </a:p>
        </p:txBody>
      </p:sp>
      <p:sp>
        <p:nvSpPr>
          <p:cNvPr id="48133" name="Rectangle 2"/>
          <p:cNvSpPr>
            <a:spLocks noGrp="1" noRot="1" noChangeAspect="1" noChangeArrowheads="1" noTextEdit="1"/>
          </p:cNvSpPr>
          <p:nvPr>
            <p:ph type="sldImg"/>
          </p:nvPr>
        </p:nvSpPr>
        <p:spPr>
          <a:xfrm>
            <a:off x="992188" y="768350"/>
            <a:ext cx="5116512" cy="3836988"/>
          </a:xfrm>
          <a:ln/>
        </p:spPr>
      </p:sp>
      <p:sp>
        <p:nvSpPr>
          <p:cNvPr id="48134" name="Rectangle 3"/>
          <p:cNvSpPr>
            <a:spLocks noGrp="1" noChangeArrowheads="1"/>
          </p:cNvSpPr>
          <p:nvPr>
            <p:ph type="body" idx="1"/>
          </p:nvPr>
        </p:nvSpPr>
        <p:spPr>
          <a:xfrm>
            <a:off x="709613" y="4859338"/>
            <a:ext cx="5680075" cy="4606925"/>
          </a:xfrm>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086092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lvl1pPr defTabSz="912813">
              <a:defRPr sz="1000">
                <a:solidFill>
                  <a:srgbClr val="004D75"/>
                </a:solidFill>
                <a:latin typeface="Verdana" panose="020B0604030504040204" pitchFamily="34" charset="0"/>
                <a:cs typeface="Arial" panose="020B0604020202020204" pitchFamily="34" charset="0"/>
              </a:defRPr>
            </a:lvl1pPr>
            <a:lvl2pPr marL="742950" indent="-285750" defTabSz="912813">
              <a:defRPr sz="1000">
                <a:solidFill>
                  <a:srgbClr val="004D75"/>
                </a:solidFill>
                <a:latin typeface="Verdana" panose="020B0604030504040204" pitchFamily="34" charset="0"/>
                <a:cs typeface="Arial" panose="020B0604020202020204" pitchFamily="34" charset="0"/>
              </a:defRPr>
            </a:lvl2pPr>
            <a:lvl3pPr marL="1143000" indent="-228600" defTabSz="912813">
              <a:defRPr sz="1000">
                <a:solidFill>
                  <a:srgbClr val="004D75"/>
                </a:solidFill>
                <a:latin typeface="Verdana" panose="020B0604030504040204" pitchFamily="34" charset="0"/>
                <a:cs typeface="Arial" panose="020B0604020202020204" pitchFamily="34" charset="0"/>
              </a:defRPr>
            </a:lvl3pPr>
            <a:lvl4pPr marL="1600200" indent="-228600" defTabSz="912813">
              <a:defRPr sz="1000">
                <a:solidFill>
                  <a:srgbClr val="004D75"/>
                </a:solidFill>
                <a:latin typeface="Verdana" panose="020B0604030504040204" pitchFamily="34" charset="0"/>
                <a:cs typeface="Arial" panose="020B0604020202020204" pitchFamily="34" charset="0"/>
              </a:defRPr>
            </a:lvl4pPr>
            <a:lvl5pPr marL="2057400" indent="-228600" defTabSz="912813">
              <a:defRPr sz="1000">
                <a:solidFill>
                  <a:srgbClr val="004D75"/>
                </a:solidFill>
                <a:latin typeface="Verdana" panose="020B0604030504040204" pitchFamily="34" charset="0"/>
                <a:cs typeface="Arial" panose="020B0604020202020204" pitchFamily="34" charset="0"/>
              </a:defRPr>
            </a:lvl5pPr>
            <a:lvl6pPr marL="25146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100" smtClean="0">
                <a:solidFill>
                  <a:schemeClr val="tx1"/>
                </a:solidFill>
                <a:latin typeface="Arial" panose="020B0604020202020204" pitchFamily="34" charset="0"/>
              </a:rPr>
              <a:t>SOFT40091 Analysis and Design - Introduction</a:t>
            </a:r>
          </a:p>
        </p:txBody>
      </p:sp>
      <p:sp>
        <p:nvSpPr>
          <p:cNvPr id="39939" name="Rectangle 3"/>
          <p:cNvSpPr>
            <a:spLocks noGrp="1" noChangeArrowheads="1"/>
          </p:cNvSpPr>
          <p:nvPr>
            <p:ph type="dt" sz="quarter" idx="1"/>
          </p:nvPr>
        </p:nvSpPr>
        <p:spPr>
          <a:noFill/>
        </p:spPr>
        <p:txBody>
          <a:bodyPr/>
          <a:lstStyle>
            <a:lvl1pPr defTabSz="912813">
              <a:defRPr sz="1000">
                <a:solidFill>
                  <a:srgbClr val="004D75"/>
                </a:solidFill>
                <a:latin typeface="Verdana" panose="020B0604030504040204" pitchFamily="34" charset="0"/>
                <a:cs typeface="Arial" panose="020B0604020202020204" pitchFamily="34" charset="0"/>
              </a:defRPr>
            </a:lvl1pPr>
            <a:lvl2pPr marL="742950" indent="-285750" defTabSz="912813">
              <a:defRPr sz="1000">
                <a:solidFill>
                  <a:srgbClr val="004D75"/>
                </a:solidFill>
                <a:latin typeface="Verdana" panose="020B0604030504040204" pitchFamily="34" charset="0"/>
                <a:cs typeface="Arial" panose="020B0604020202020204" pitchFamily="34" charset="0"/>
              </a:defRPr>
            </a:lvl2pPr>
            <a:lvl3pPr marL="1143000" indent="-228600" defTabSz="912813">
              <a:defRPr sz="1000">
                <a:solidFill>
                  <a:srgbClr val="004D75"/>
                </a:solidFill>
                <a:latin typeface="Verdana" panose="020B0604030504040204" pitchFamily="34" charset="0"/>
                <a:cs typeface="Arial" panose="020B0604020202020204" pitchFamily="34" charset="0"/>
              </a:defRPr>
            </a:lvl3pPr>
            <a:lvl4pPr marL="1600200" indent="-228600" defTabSz="912813">
              <a:defRPr sz="1000">
                <a:solidFill>
                  <a:srgbClr val="004D75"/>
                </a:solidFill>
                <a:latin typeface="Verdana" panose="020B0604030504040204" pitchFamily="34" charset="0"/>
                <a:cs typeface="Arial" panose="020B0604020202020204" pitchFamily="34" charset="0"/>
              </a:defRPr>
            </a:lvl4pPr>
            <a:lvl5pPr marL="2057400" indent="-228600" defTabSz="912813">
              <a:defRPr sz="1000">
                <a:solidFill>
                  <a:srgbClr val="004D75"/>
                </a:solidFill>
                <a:latin typeface="Verdana" panose="020B0604030504040204" pitchFamily="34" charset="0"/>
                <a:cs typeface="Arial" panose="020B0604020202020204" pitchFamily="34" charset="0"/>
              </a:defRPr>
            </a:lvl5pPr>
            <a:lvl6pPr marL="25146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fld id="{AF68EED1-77ED-42BD-9CBC-EAF351C5050F}" type="datetime1">
              <a:rPr lang="en-GB" altLang="en-US" sz="1100">
                <a:solidFill>
                  <a:schemeClr val="tx1"/>
                </a:solidFill>
                <a:latin typeface="Arial" panose="020B0604020202020204" pitchFamily="34" charset="0"/>
              </a:rPr>
              <a:pPr/>
              <a:t>14/07/2021</a:t>
            </a:fld>
            <a:endParaRPr lang="en-GB" altLang="en-US" sz="1100">
              <a:solidFill>
                <a:schemeClr val="tx1"/>
              </a:solidFill>
              <a:latin typeface="Arial" panose="020B0604020202020204" pitchFamily="34" charset="0"/>
            </a:endParaRPr>
          </a:p>
        </p:txBody>
      </p:sp>
      <p:sp>
        <p:nvSpPr>
          <p:cNvPr id="39940" name="Rectangle 6"/>
          <p:cNvSpPr>
            <a:spLocks noGrp="1" noChangeArrowheads="1"/>
          </p:cNvSpPr>
          <p:nvPr>
            <p:ph type="ftr" sz="quarter" idx="4"/>
          </p:nvPr>
        </p:nvSpPr>
        <p:spPr>
          <a:noFill/>
        </p:spPr>
        <p:txBody>
          <a:bodyPr/>
          <a:lstStyle>
            <a:lvl1pPr defTabSz="912813">
              <a:defRPr sz="1000">
                <a:solidFill>
                  <a:srgbClr val="004D75"/>
                </a:solidFill>
                <a:latin typeface="Verdana" panose="020B0604030504040204" pitchFamily="34" charset="0"/>
                <a:cs typeface="Arial" panose="020B0604020202020204" pitchFamily="34" charset="0"/>
              </a:defRPr>
            </a:lvl1pPr>
            <a:lvl2pPr marL="742950" indent="-285750" defTabSz="912813">
              <a:defRPr sz="1000">
                <a:solidFill>
                  <a:srgbClr val="004D75"/>
                </a:solidFill>
                <a:latin typeface="Verdana" panose="020B0604030504040204" pitchFamily="34" charset="0"/>
                <a:cs typeface="Arial" panose="020B0604020202020204" pitchFamily="34" charset="0"/>
              </a:defRPr>
            </a:lvl2pPr>
            <a:lvl3pPr marL="1143000" indent="-228600" defTabSz="912813">
              <a:defRPr sz="1000">
                <a:solidFill>
                  <a:srgbClr val="004D75"/>
                </a:solidFill>
                <a:latin typeface="Verdana" panose="020B0604030504040204" pitchFamily="34" charset="0"/>
                <a:cs typeface="Arial" panose="020B0604020202020204" pitchFamily="34" charset="0"/>
              </a:defRPr>
            </a:lvl3pPr>
            <a:lvl4pPr marL="1600200" indent="-228600" defTabSz="912813">
              <a:defRPr sz="1000">
                <a:solidFill>
                  <a:srgbClr val="004D75"/>
                </a:solidFill>
                <a:latin typeface="Verdana" panose="020B0604030504040204" pitchFamily="34" charset="0"/>
                <a:cs typeface="Arial" panose="020B0604020202020204" pitchFamily="34" charset="0"/>
              </a:defRPr>
            </a:lvl4pPr>
            <a:lvl5pPr marL="2057400" indent="-228600" defTabSz="912813">
              <a:defRPr sz="1000">
                <a:solidFill>
                  <a:srgbClr val="004D75"/>
                </a:solidFill>
                <a:latin typeface="Verdana" panose="020B0604030504040204" pitchFamily="34" charset="0"/>
                <a:cs typeface="Arial" panose="020B0604020202020204" pitchFamily="34" charset="0"/>
              </a:defRPr>
            </a:lvl5pPr>
            <a:lvl6pPr marL="25146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100" smtClean="0">
                <a:solidFill>
                  <a:schemeClr val="tx1"/>
                </a:solidFill>
                <a:latin typeface="Arial" panose="020B0604020202020204" pitchFamily="34" charset="0"/>
              </a:rPr>
              <a:t>J. Tepper</a:t>
            </a:r>
          </a:p>
        </p:txBody>
      </p:sp>
      <p:sp>
        <p:nvSpPr>
          <p:cNvPr id="39941" name="Rectangle 2"/>
          <p:cNvSpPr>
            <a:spLocks noGrp="1" noRot="1" noChangeAspect="1" noChangeArrowheads="1" noTextEdit="1"/>
          </p:cNvSpPr>
          <p:nvPr>
            <p:ph type="sldImg"/>
          </p:nvPr>
        </p:nvSpPr>
        <p:spPr>
          <a:xfrm>
            <a:off x="992188" y="768350"/>
            <a:ext cx="5116512" cy="3836988"/>
          </a:xfrm>
          <a:ln/>
        </p:spPr>
      </p:sp>
      <p:sp>
        <p:nvSpPr>
          <p:cNvPr id="3994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980488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p:spPr>
        <p:txBody>
          <a:bodyPr/>
          <a:lstStyle/>
          <a:p>
            <a:endParaRPr lang="en-US" altLang="en-US" smtClean="0">
              <a:latin typeface="Arial" panose="020B0604020202020204" pitchFamily="34" charset="0"/>
            </a:endParaRPr>
          </a:p>
        </p:txBody>
      </p:sp>
      <p:sp>
        <p:nvSpPr>
          <p:cNvPr id="40964" name="Header Placeholder 3"/>
          <p:cNvSpPr>
            <a:spLocks noGrp="1"/>
          </p:cNvSpPr>
          <p:nvPr>
            <p:ph type="hdr" sz="quarter"/>
          </p:nvPr>
        </p:nvSpPr>
        <p:spPr>
          <a:noFill/>
        </p:spPr>
        <p:txBody>
          <a:bodyPr/>
          <a:lstStyle>
            <a:lvl1pPr defTabSz="912813">
              <a:defRPr sz="1000">
                <a:solidFill>
                  <a:srgbClr val="004D75"/>
                </a:solidFill>
                <a:latin typeface="Verdana" panose="020B0604030504040204" pitchFamily="34" charset="0"/>
                <a:cs typeface="Arial" panose="020B0604020202020204" pitchFamily="34" charset="0"/>
              </a:defRPr>
            </a:lvl1pPr>
            <a:lvl2pPr marL="742950" indent="-285750" defTabSz="912813">
              <a:defRPr sz="1000">
                <a:solidFill>
                  <a:srgbClr val="004D75"/>
                </a:solidFill>
                <a:latin typeface="Verdana" panose="020B0604030504040204" pitchFamily="34" charset="0"/>
                <a:cs typeface="Arial" panose="020B0604020202020204" pitchFamily="34" charset="0"/>
              </a:defRPr>
            </a:lvl2pPr>
            <a:lvl3pPr marL="1143000" indent="-228600" defTabSz="912813">
              <a:defRPr sz="1000">
                <a:solidFill>
                  <a:srgbClr val="004D75"/>
                </a:solidFill>
                <a:latin typeface="Verdana" panose="020B0604030504040204" pitchFamily="34" charset="0"/>
                <a:cs typeface="Arial" panose="020B0604020202020204" pitchFamily="34" charset="0"/>
              </a:defRPr>
            </a:lvl3pPr>
            <a:lvl4pPr marL="1600200" indent="-228600" defTabSz="912813">
              <a:defRPr sz="1000">
                <a:solidFill>
                  <a:srgbClr val="004D75"/>
                </a:solidFill>
                <a:latin typeface="Verdana" panose="020B0604030504040204" pitchFamily="34" charset="0"/>
                <a:cs typeface="Arial" panose="020B0604020202020204" pitchFamily="34" charset="0"/>
              </a:defRPr>
            </a:lvl4pPr>
            <a:lvl5pPr marL="2057400" indent="-228600" defTabSz="912813">
              <a:defRPr sz="1000">
                <a:solidFill>
                  <a:srgbClr val="004D75"/>
                </a:solidFill>
                <a:latin typeface="Verdana" panose="020B0604030504040204" pitchFamily="34" charset="0"/>
                <a:cs typeface="Arial" panose="020B0604020202020204" pitchFamily="34" charset="0"/>
              </a:defRPr>
            </a:lvl5pPr>
            <a:lvl6pPr marL="25146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100" smtClean="0">
                <a:solidFill>
                  <a:schemeClr val="tx1"/>
                </a:solidFill>
                <a:latin typeface="Arial" panose="020B0604020202020204" pitchFamily="34" charset="0"/>
              </a:rPr>
              <a:t>SOFT40091 Analysis and Design - Introduction</a:t>
            </a:r>
          </a:p>
        </p:txBody>
      </p:sp>
      <p:sp>
        <p:nvSpPr>
          <p:cNvPr id="40965" name="Date Placeholder 4"/>
          <p:cNvSpPr>
            <a:spLocks noGrp="1"/>
          </p:cNvSpPr>
          <p:nvPr>
            <p:ph type="dt" sz="quarter" idx="1"/>
          </p:nvPr>
        </p:nvSpPr>
        <p:spPr>
          <a:noFill/>
        </p:spPr>
        <p:txBody>
          <a:bodyPr/>
          <a:lstStyle>
            <a:lvl1pPr defTabSz="912813">
              <a:defRPr sz="1000">
                <a:solidFill>
                  <a:srgbClr val="004D75"/>
                </a:solidFill>
                <a:latin typeface="Verdana" panose="020B0604030504040204" pitchFamily="34" charset="0"/>
                <a:cs typeface="Arial" panose="020B0604020202020204" pitchFamily="34" charset="0"/>
              </a:defRPr>
            </a:lvl1pPr>
            <a:lvl2pPr marL="742950" indent="-285750" defTabSz="912813">
              <a:defRPr sz="1000">
                <a:solidFill>
                  <a:srgbClr val="004D75"/>
                </a:solidFill>
                <a:latin typeface="Verdana" panose="020B0604030504040204" pitchFamily="34" charset="0"/>
                <a:cs typeface="Arial" panose="020B0604020202020204" pitchFamily="34" charset="0"/>
              </a:defRPr>
            </a:lvl2pPr>
            <a:lvl3pPr marL="1143000" indent="-228600" defTabSz="912813">
              <a:defRPr sz="1000">
                <a:solidFill>
                  <a:srgbClr val="004D75"/>
                </a:solidFill>
                <a:latin typeface="Verdana" panose="020B0604030504040204" pitchFamily="34" charset="0"/>
                <a:cs typeface="Arial" panose="020B0604020202020204" pitchFamily="34" charset="0"/>
              </a:defRPr>
            </a:lvl3pPr>
            <a:lvl4pPr marL="1600200" indent="-228600" defTabSz="912813">
              <a:defRPr sz="1000">
                <a:solidFill>
                  <a:srgbClr val="004D75"/>
                </a:solidFill>
                <a:latin typeface="Verdana" panose="020B0604030504040204" pitchFamily="34" charset="0"/>
                <a:cs typeface="Arial" panose="020B0604020202020204" pitchFamily="34" charset="0"/>
              </a:defRPr>
            </a:lvl4pPr>
            <a:lvl5pPr marL="2057400" indent="-228600" defTabSz="912813">
              <a:defRPr sz="1000">
                <a:solidFill>
                  <a:srgbClr val="004D75"/>
                </a:solidFill>
                <a:latin typeface="Verdana" panose="020B0604030504040204" pitchFamily="34" charset="0"/>
                <a:cs typeface="Arial" panose="020B0604020202020204" pitchFamily="34" charset="0"/>
              </a:defRPr>
            </a:lvl5pPr>
            <a:lvl6pPr marL="25146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fld id="{F0FCF7A3-6139-4417-A759-646482C1A06C}" type="datetime1">
              <a:rPr lang="en-GB" altLang="en-US" sz="1100">
                <a:solidFill>
                  <a:schemeClr val="tx1"/>
                </a:solidFill>
                <a:latin typeface="Arial" panose="020B0604020202020204" pitchFamily="34" charset="0"/>
              </a:rPr>
              <a:pPr/>
              <a:t>14/07/2021</a:t>
            </a:fld>
            <a:endParaRPr lang="en-GB" altLang="en-US" sz="1100">
              <a:solidFill>
                <a:schemeClr val="tx1"/>
              </a:solidFill>
              <a:latin typeface="Arial" panose="020B0604020202020204" pitchFamily="34" charset="0"/>
            </a:endParaRPr>
          </a:p>
        </p:txBody>
      </p:sp>
      <p:sp>
        <p:nvSpPr>
          <p:cNvPr id="40966" name="Footer Placeholder 5"/>
          <p:cNvSpPr>
            <a:spLocks noGrp="1"/>
          </p:cNvSpPr>
          <p:nvPr>
            <p:ph type="ftr" sz="quarter" idx="4"/>
          </p:nvPr>
        </p:nvSpPr>
        <p:spPr>
          <a:noFill/>
        </p:spPr>
        <p:txBody>
          <a:bodyPr/>
          <a:lstStyle>
            <a:lvl1pPr defTabSz="912813">
              <a:defRPr sz="1000">
                <a:solidFill>
                  <a:srgbClr val="004D75"/>
                </a:solidFill>
                <a:latin typeface="Verdana" panose="020B0604030504040204" pitchFamily="34" charset="0"/>
                <a:cs typeface="Arial" panose="020B0604020202020204" pitchFamily="34" charset="0"/>
              </a:defRPr>
            </a:lvl1pPr>
            <a:lvl2pPr marL="742950" indent="-285750" defTabSz="912813">
              <a:defRPr sz="1000">
                <a:solidFill>
                  <a:srgbClr val="004D75"/>
                </a:solidFill>
                <a:latin typeface="Verdana" panose="020B0604030504040204" pitchFamily="34" charset="0"/>
                <a:cs typeface="Arial" panose="020B0604020202020204" pitchFamily="34" charset="0"/>
              </a:defRPr>
            </a:lvl2pPr>
            <a:lvl3pPr marL="1143000" indent="-228600" defTabSz="912813">
              <a:defRPr sz="1000">
                <a:solidFill>
                  <a:srgbClr val="004D75"/>
                </a:solidFill>
                <a:latin typeface="Verdana" panose="020B0604030504040204" pitchFamily="34" charset="0"/>
                <a:cs typeface="Arial" panose="020B0604020202020204" pitchFamily="34" charset="0"/>
              </a:defRPr>
            </a:lvl3pPr>
            <a:lvl4pPr marL="1600200" indent="-228600" defTabSz="912813">
              <a:defRPr sz="1000">
                <a:solidFill>
                  <a:srgbClr val="004D75"/>
                </a:solidFill>
                <a:latin typeface="Verdana" panose="020B0604030504040204" pitchFamily="34" charset="0"/>
                <a:cs typeface="Arial" panose="020B0604020202020204" pitchFamily="34" charset="0"/>
              </a:defRPr>
            </a:lvl4pPr>
            <a:lvl5pPr marL="2057400" indent="-228600" defTabSz="912813">
              <a:defRPr sz="1000">
                <a:solidFill>
                  <a:srgbClr val="004D75"/>
                </a:solidFill>
                <a:latin typeface="Verdana" panose="020B0604030504040204" pitchFamily="34" charset="0"/>
                <a:cs typeface="Arial" panose="020B0604020202020204" pitchFamily="34" charset="0"/>
              </a:defRPr>
            </a:lvl5pPr>
            <a:lvl6pPr marL="25146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100" smtClean="0">
                <a:solidFill>
                  <a:schemeClr val="tx1"/>
                </a:solidFill>
                <a:latin typeface="Arial" panose="020B0604020202020204" pitchFamily="34" charset="0"/>
              </a:rPr>
              <a:t>J. Tepper</a:t>
            </a:r>
          </a:p>
        </p:txBody>
      </p:sp>
      <p:sp>
        <p:nvSpPr>
          <p:cNvPr id="40967" name="Slide Number Placeholder 6"/>
          <p:cNvSpPr>
            <a:spLocks noGrp="1"/>
          </p:cNvSpPr>
          <p:nvPr>
            <p:ph type="sldNum" sz="quarter" idx="5"/>
          </p:nvPr>
        </p:nvSpPr>
        <p:spPr>
          <a:noFill/>
        </p:spPr>
        <p:txBody>
          <a:bodyPr/>
          <a:lstStyle>
            <a:lvl1pPr defTabSz="912813">
              <a:defRPr sz="1000">
                <a:solidFill>
                  <a:srgbClr val="004D75"/>
                </a:solidFill>
                <a:latin typeface="Verdana" panose="020B0604030504040204" pitchFamily="34" charset="0"/>
                <a:cs typeface="Arial" panose="020B0604020202020204" pitchFamily="34" charset="0"/>
              </a:defRPr>
            </a:lvl1pPr>
            <a:lvl2pPr marL="742950" indent="-285750" defTabSz="912813">
              <a:defRPr sz="1000">
                <a:solidFill>
                  <a:srgbClr val="004D75"/>
                </a:solidFill>
                <a:latin typeface="Verdana" panose="020B0604030504040204" pitchFamily="34" charset="0"/>
                <a:cs typeface="Arial" panose="020B0604020202020204" pitchFamily="34" charset="0"/>
              </a:defRPr>
            </a:lvl2pPr>
            <a:lvl3pPr marL="1143000" indent="-228600" defTabSz="912813">
              <a:defRPr sz="1000">
                <a:solidFill>
                  <a:srgbClr val="004D75"/>
                </a:solidFill>
                <a:latin typeface="Verdana" panose="020B0604030504040204" pitchFamily="34" charset="0"/>
                <a:cs typeface="Arial" panose="020B0604020202020204" pitchFamily="34" charset="0"/>
              </a:defRPr>
            </a:lvl3pPr>
            <a:lvl4pPr marL="1600200" indent="-228600" defTabSz="912813">
              <a:defRPr sz="1000">
                <a:solidFill>
                  <a:srgbClr val="004D75"/>
                </a:solidFill>
                <a:latin typeface="Verdana" panose="020B0604030504040204" pitchFamily="34" charset="0"/>
                <a:cs typeface="Arial" panose="020B0604020202020204" pitchFamily="34" charset="0"/>
              </a:defRPr>
            </a:lvl4pPr>
            <a:lvl5pPr marL="2057400" indent="-228600" defTabSz="912813">
              <a:defRPr sz="1000">
                <a:solidFill>
                  <a:srgbClr val="004D75"/>
                </a:solidFill>
                <a:latin typeface="Verdana" panose="020B0604030504040204" pitchFamily="34" charset="0"/>
                <a:cs typeface="Arial" panose="020B0604020202020204" pitchFamily="34" charset="0"/>
              </a:defRPr>
            </a:lvl5pPr>
            <a:lvl6pPr marL="25146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fld id="{7FB964BD-3CB1-4233-8144-7B2C469F046A}" type="slidenum">
              <a:rPr lang="en-GB" altLang="en-US" sz="1100">
                <a:solidFill>
                  <a:schemeClr val="tx1"/>
                </a:solidFill>
                <a:latin typeface="Arial" panose="020B0604020202020204" pitchFamily="34" charset="0"/>
              </a:rPr>
              <a:pPr/>
              <a:t>4</a:t>
            </a:fld>
            <a:endParaRPr lang="en-GB" altLang="en-US" sz="1100">
              <a:solidFill>
                <a:schemeClr val="tx1"/>
              </a:solidFill>
              <a:latin typeface="Arial" panose="020B0604020202020204" pitchFamily="34" charset="0"/>
            </a:endParaRPr>
          </a:p>
        </p:txBody>
      </p:sp>
    </p:spTree>
    <p:extLst>
      <p:ext uri="{BB962C8B-B14F-4D97-AF65-F5344CB8AC3E}">
        <p14:creationId xmlns:p14="http://schemas.microsoft.com/office/powerpoint/2010/main" val="150961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p:spPr>
        <p:txBody>
          <a:bodyPr/>
          <a:lstStyle/>
          <a:p>
            <a:endParaRPr lang="en-US" altLang="en-US" smtClean="0">
              <a:latin typeface="Arial" panose="020B0604020202020204" pitchFamily="34" charset="0"/>
            </a:endParaRPr>
          </a:p>
        </p:txBody>
      </p:sp>
      <p:sp>
        <p:nvSpPr>
          <p:cNvPr id="41988" name="Header Placeholder 3"/>
          <p:cNvSpPr>
            <a:spLocks noGrp="1"/>
          </p:cNvSpPr>
          <p:nvPr>
            <p:ph type="hdr" sz="quarter"/>
          </p:nvPr>
        </p:nvSpPr>
        <p:spPr>
          <a:noFill/>
        </p:spPr>
        <p:txBody>
          <a:bodyPr/>
          <a:lstStyle>
            <a:lvl1pPr defTabSz="912813">
              <a:defRPr sz="1000">
                <a:solidFill>
                  <a:srgbClr val="004D75"/>
                </a:solidFill>
                <a:latin typeface="Verdana" panose="020B0604030504040204" pitchFamily="34" charset="0"/>
                <a:cs typeface="Arial" panose="020B0604020202020204" pitchFamily="34" charset="0"/>
              </a:defRPr>
            </a:lvl1pPr>
            <a:lvl2pPr marL="742950" indent="-285750" defTabSz="912813">
              <a:defRPr sz="1000">
                <a:solidFill>
                  <a:srgbClr val="004D75"/>
                </a:solidFill>
                <a:latin typeface="Verdana" panose="020B0604030504040204" pitchFamily="34" charset="0"/>
                <a:cs typeface="Arial" panose="020B0604020202020204" pitchFamily="34" charset="0"/>
              </a:defRPr>
            </a:lvl2pPr>
            <a:lvl3pPr marL="1143000" indent="-228600" defTabSz="912813">
              <a:defRPr sz="1000">
                <a:solidFill>
                  <a:srgbClr val="004D75"/>
                </a:solidFill>
                <a:latin typeface="Verdana" panose="020B0604030504040204" pitchFamily="34" charset="0"/>
                <a:cs typeface="Arial" panose="020B0604020202020204" pitchFamily="34" charset="0"/>
              </a:defRPr>
            </a:lvl3pPr>
            <a:lvl4pPr marL="1600200" indent="-228600" defTabSz="912813">
              <a:defRPr sz="1000">
                <a:solidFill>
                  <a:srgbClr val="004D75"/>
                </a:solidFill>
                <a:latin typeface="Verdana" panose="020B0604030504040204" pitchFamily="34" charset="0"/>
                <a:cs typeface="Arial" panose="020B0604020202020204" pitchFamily="34" charset="0"/>
              </a:defRPr>
            </a:lvl4pPr>
            <a:lvl5pPr marL="2057400" indent="-228600" defTabSz="912813">
              <a:defRPr sz="1000">
                <a:solidFill>
                  <a:srgbClr val="004D75"/>
                </a:solidFill>
                <a:latin typeface="Verdana" panose="020B0604030504040204" pitchFamily="34" charset="0"/>
                <a:cs typeface="Arial" panose="020B0604020202020204" pitchFamily="34" charset="0"/>
              </a:defRPr>
            </a:lvl5pPr>
            <a:lvl6pPr marL="25146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100" smtClean="0">
                <a:solidFill>
                  <a:schemeClr val="tx1"/>
                </a:solidFill>
                <a:latin typeface="Arial" panose="020B0604020202020204" pitchFamily="34" charset="0"/>
              </a:rPr>
              <a:t>SOFT40091 Analysis and Design - Introduction</a:t>
            </a:r>
          </a:p>
        </p:txBody>
      </p:sp>
      <p:sp>
        <p:nvSpPr>
          <p:cNvPr id="41989" name="Date Placeholder 4"/>
          <p:cNvSpPr>
            <a:spLocks noGrp="1"/>
          </p:cNvSpPr>
          <p:nvPr>
            <p:ph type="dt" sz="quarter" idx="1"/>
          </p:nvPr>
        </p:nvSpPr>
        <p:spPr>
          <a:noFill/>
        </p:spPr>
        <p:txBody>
          <a:bodyPr/>
          <a:lstStyle>
            <a:lvl1pPr defTabSz="912813">
              <a:defRPr sz="1000">
                <a:solidFill>
                  <a:srgbClr val="004D75"/>
                </a:solidFill>
                <a:latin typeface="Verdana" panose="020B0604030504040204" pitchFamily="34" charset="0"/>
                <a:cs typeface="Arial" panose="020B0604020202020204" pitchFamily="34" charset="0"/>
              </a:defRPr>
            </a:lvl1pPr>
            <a:lvl2pPr marL="742950" indent="-285750" defTabSz="912813">
              <a:defRPr sz="1000">
                <a:solidFill>
                  <a:srgbClr val="004D75"/>
                </a:solidFill>
                <a:latin typeface="Verdana" panose="020B0604030504040204" pitchFamily="34" charset="0"/>
                <a:cs typeface="Arial" panose="020B0604020202020204" pitchFamily="34" charset="0"/>
              </a:defRPr>
            </a:lvl2pPr>
            <a:lvl3pPr marL="1143000" indent="-228600" defTabSz="912813">
              <a:defRPr sz="1000">
                <a:solidFill>
                  <a:srgbClr val="004D75"/>
                </a:solidFill>
                <a:latin typeface="Verdana" panose="020B0604030504040204" pitchFamily="34" charset="0"/>
                <a:cs typeface="Arial" panose="020B0604020202020204" pitchFamily="34" charset="0"/>
              </a:defRPr>
            </a:lvl3pPr>
            <a:lvl4pPr marL="1600200" indent="-228600" defTabSz="912813">
              <a:defRPr sz="1000">
                <a:solidFill>
                  <a:srgbClr val="004D75"/>
                </a:solidFill>
                <a:latin typeface="Verdana" panose="020B0604030504040204" pitchFamily="34" charset="0"/>
                <a:cs typeface="Arial" panose="020B0604020202020204" pitchFamily="34" charset="0"/>
              </a:defRPr>
            </a:lvl4pPr>
            <a:lvl5pPr marL="2057400" indent="-228600" defTabSz="912813">
              <a:defRPr sz="1000">
                <a:solidFill>
                  <a:srgbClr val="004D75"/>
                </a:solidFill>
                <a:latin typeface="Verdana" panose="020B0604030504040204" pitchFamily="34" charset="0"/>
                <a:cs typeface="Arial" panose="020B0604020202020204" pitchFamily="34" charset="0"/>
              </a:defRPr>
            </a:lvl5pPr>
            <a:lvl6pPr marL="25146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fld id="{06C495EF-353D-43B1-994C-45B2DD85A8EB}" type="datetime1">
              <a:rPr lang="en-GB" altLang="en-US" sz="1100">
                <a:solidFill>
                  <a:schemeClr val="tx1"/>
                </a:solidFill>
                <a:latin typeface="Arial" panose="020B0604020202020204" pitchFamily="34" charset="0"/>
              </a:rPr>
              <a:pPr/>
              <a:t>14/07/2021</a:t>
            </a:fld>
            <a:endParaRPr lang="en-GB" altLang="en-US" sz="1100">
              <a:solidFill>
                <a:schemeClr val="tx1"/>
              </a:solidFill>
              <a:latin typeface="Arial" panose="020B0604020202020204" pitchFamily="34" charset="0"/>
            </a:endParaRPr>
          </a:p>
        </p:txBody>
      </p:sp>
      <p:sp>
        <p:nvSpPr>
          <p:cNvPr id="41990" name="Footer Placeholder 5"/>
          <p:cNvSpPr>
            <a:spLocks noGrp="1"/>
          </p:cNvSpPr>
          <p:nvPr>
            <p:ph type="ftr" sz="quarter" idx="4"/>
          </p:nvPr>
        </p:nvSpPr>
        <p:spPr>
          <a:noFill/>
        </p:spPr>
        <p:txBody>
          <a:bodyPr/>
          <a:lstStyle>
            <a:lvl1pPr defTabSz="912813">
              <a:defRPr sz="1000">
                <a:solidFill>
                  <a:srgbClr val="004D75"/>
                </a:solidFill>
                <a:latin typeface="Verdana" panose="020B0604030504040204" pitchFamily="34" charset="0"/>
                <a:cs typeface="Arial" panose="020B0604020202020204" pitchFamily="34" charset="0"/>
              </a:defRPr>
            </a:lvl1pPr>
            <a:lvl2pPr marL="742950" indent="-285750" defTabSz="912813">
              <a:defRPr sz="1000">
                <a:solidFill>
                  <a:srgbClr val="004D75"/>
                </a:solidFill>
                <a:latin typeface="Verdana" panose="020B0604030504040204" pitchFamily="34" charset="0"/>
                <a:cs typeface="Arial" panose="020B0604020202020204" pitchFamily="34" charset="0"/>
              </a:defRPr>
            </a:lvl2pPr>
            <a:lvl3pPr marL="1143000" indent="-228600" defTabSz="912813">
              <a:defRPr sz="1000">
                <a:solidFill>
                  <a:srgbClr val="004D75"/>
                </a:solidFill>
                <a:latin typeface="Verdana" panose="020B0604030504040204" pitchFamily="34" charset="0"/>
                <a:cs typeface="Arial" panose="020B0604020202020204" pitchFamily="34" charset="0"/>
              </a:defRPr>
            </a:lvl3pPr>
            <a:lvl4pPr marL="1600200" indent="-228600" defTabSz="912813">
              <a:defRPr sz="1000">
                <a:solidFill>
                  <a:srgbClr val="004D75"/>
                </a:solidFill>
                <a:latin typeface="Verdana" panose="020B0604030504040204" pitchFamily="34" charset="0"/>
                <a:cs typeface="Arial" panose="020B0604020202020204" pitchFamily="34" charset="0"/>
              </a:defRPr>
            </a:lvl4pPr>
            <a:lvl5pPr marL="2057400" indent="-228600" defTabSz="912813">
              <a:defRPr sz="1000">
                <a:solidFill>
                  <a:srgbClr val="004D75"/>
                </a:solidFill>
                <a:latin typeface="Verdana" panose="020B0604030504040204" pitchFamily="34" charset="0"/>
                <a:cs typeface="Arial" panose="020B0604020202020204" pitchFamily="34" charset="0"/>
              </a:defRPr>
            </a:lvl5pPr>
            <a:lvl6pPr marL="25146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100" smtClean="0">
                <a:solidFill>
                  <a:schemeClr val="tx1"/>
                </a:solidFill>
                <a:latin typeface="Arial" panose="020B0604020202020204" pitchFamily="34" charset="0"/>
              </a:rPr>
              <a:t>J. Tepper</a:t>
            </a:r>
          </a:p>
        </p:txBody>
      </p:sp>
      <p:sp>
        <p:nvSpPr>
          <p:cNvPr id="41991" name="Slide Number Placeholder 6"/>
          <p:cNvSpPr>
            <a:spLocks noGrp="1"/>
          </p:cNvSpPr>
          <p:nvPr>
            <p:ph type="sldNum" sz="quarter" idx="5"/>
          </p:nvPr>
        </p:nvSpPr>
        <p:spPr>
          <a:noFill/>
        </p:spPr>
        <p:txBody>
          <a:bodyPr/>
          <a:lstStyle>
            <a:lvl1pPr defTabSz="912813">
              <a:defRPr sz="1000">
                <a:solidFill>
                  <a:srgbClr val="004D75"/>
                </a:solidFill>
                <a:latin typeface="Verdana" panose="020B0604030504040204" pitchFamily="34" charset="0"/>
                <a:cs typeface="Arial" panose="020B0604020202020204" pitchFamily="34" charset="0"/>
              </a:defRPr>
            </a:lvl1pPr>
            <a:lvl2pPr marL="742950" indent="-285750" defTabSz="912813">
              <a:defRPr sz="1000">
                <a:solidFill>
                  <a:srgbClr val="004D75"/>
                </a:solidFill>
                <a:latin typeface="Verdana" panose="020B0604030504040204" pitchFamily="34" charset="0"/>
                <a:cs typeface="Arial" panose="020B0604020202020204" pitchFamily="34" charset="0"/>
              </a:defRPr>
            </a:lvl2pPr>
            <a:lvl3pPr marL="1143000" indent="-228600" defTabSz="912813">
              <a:defRPr sz="1000">
                <a:solidFill>
                  <a:srgbClr val="004D75"/>
                </a:solidFill>
                <a:latin typeface="Verdana" panose="020B0604030504040204" pitchFamily="34" charset="0"/>
                <a:cs typeface="Arial" panose="020B0604020202020204" pitchFamily="34" charset="0"/>
              </a:defRPr>
            </a:lvl3pPr>
            <a:lvl4pPr marL="1600200" indent="-228600" defTabSz="912813">
              <a:defRPr sz="1000">
                <a:solidFill>
                  <a:srgbClr val="004D75"/>
                </a:solidFill>
                <a:latin typeface="Verdana" panose="020B0604030504040204" pitchFamily="34" charset="0"/>
                <a:cs typeface="Arial" panose="020B0604020202020204" pitchFamily="34" charset="0"/>
              </a:defRPr>
            </a:lvl4pPr>
            <a:lvl5pPr marL="2057400" indent="-228600" defTabSz="912813">
              <a:defRPr sz="1000">
                <a:solidFill>
                  <a:srgbClr val="004D75"/>
                </a:solidFill>
                <a:latin typeface="Verdana" panose="020B0604030504040204" pitchFamily="34" charset="0"/>
                <a:cs typeface="Arial" panose="020B0604020202020204" pitchFamily="34" charset="0"/>
              </a:defRPr>
            </a:lvl5pPr>
            <a:lvl6pPr marL="25146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fld id="{A0837A9F-F061-469E-BDC9-8C03202DF71E}" type="slidenum">
              <a:rPr lang="en-GB" altLang="en-US" sz="1100">
                <a:solidFill>
                  <a:schemeClr val="tx1"/>
                </a:solidFill>
                <a:latin typeface="Arial" panose="020B0604020202020204" pitchFamily="34" charset="0"/>
              </a:rPr>
              <a:pPr/>
              <a:t>10</a:t>
            </a:fld>
            <a:endParaRPr lang="en-GB" altLang="en-US" sz="1100">
              <a:solidFill>
                <a:schemeClr val="tx1"/>
              </a:solidFill>
              <a:latin typeface="Arial" panose="020B0604020202020204" pitchFamily="34" charset="0"/>
            </a:endParaRPr>
          </a:p>
        </p:txBody>
      </p:sp>
    </p:spTree>
    <p:extLst>
      <p:ext uri="{BB962C8B-B14F-4D97-AF65-F5344CB8AC3E}">
        <p14:creationId xmlns:p14="http://schemas.microsoft.com/office/powerpoint/2010/main" val="2810334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p:spPr>
        <p:txBody>
          <a:bodyPr/>
          <a:lstStyle>
            <a:lvl1pPr defTabSz="912813">
              <a:defRPr sz="1000">
                <a:solidFill>
                  <a:srgbClr val="004D75"/>
                </a:solidFill>
                <a:latin typeface="Verdana" panose="020B0604030504040204" pitchFamily="34" charset="0"/>
                <a:cs typeface="Arial" panose="020B0604020202020204" pitchFamily="34" charset="0"/>
              </a:defRPr>
            </a:lvl1pPr>
            <a:lvl2pPr marL="742950" indent="-285750" defTabSz="912813">
              <a:defRPr sz="1000">
                <a:solidFill>
                  <a:srgbClr val="004D75"/>
                </a:solidFill>
                <a:latin typeface="Verdana" panose="020B0604030504040204" pitchFamily="34" charset="0"/>
                <a:cs typeface="Arial" panose="020B0604020202020204" pitchFamily="34" charset="0"/>
              </a:defRPr>
            </a:lvl2pPr>
            <a:lvl3pPr marL="1143000" indent="-228600" defTabSz="912813">
              <a:defRPr sz="1000">
                <a:solidFill>
                  <a:srgbClr val="004D75"/>
                </a:solidFill>
                <a:latin typeface="Verdana" panose="020B0604030504040204" pitchFamily="34" charset="0"/>
                <a:cs typeface="Arial" panose="020B0604020202020204" pitchFamily="34" charset="0"/>
              </a:defRPr>
            </a:lvl3pPr>
            <a:lvl4pPr marL="1600200" indent="-228600" defTabSz="912813">
              <a:defRPr sz="1000">
                <a:solidFill>
                  <a:srgbClr val="004D75"/>
                </a:solidFill>
                <a:latin typeface="Verdana" panose="020B0604030504040204" pitchFamily="34" charset="0"/>
                <a:cs typeface="Arial" panose="020B0604020202020204" pitchFamily="34" charset="0"/>
              </a:defRPr>
            </a:lvl4pPr>
            <a:lvl5pPr marL="2057400" indent="-228600" defTabSz="912813">
              <a:defRPr sz="1000">
                <a:solidFill>
                  <a:srgbClr val="004D75"/>
                </a:solidFill>
                <a:latin typeface="Verdana" panose="020B0604030504040204" pitchFamily="34" charset="0"/>
                <a:cs typeface="Arial" panose="020B0604020202020204" pitchFamily="34" charset="0"/>
              </a:defRPr>
            </a:lvl5pPr>
            <a:lvl6pPr marL="25146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100" smtClean="0">
                <a:solidFill>
                  <a:schemeClr val="tx1"/>
                </a:solidFill>
                <a:latin typeface="Arial" panose="020B0604020202020204" pitchFamily="34" charset="0"/>
              </a:rPr>
              <a:t>SOFT40091 Analysis and Design - Introduction</a:t>
            </a:r>
          </a:p>
        </p:txBody>
      </p:sp>
      <p:sp>
        <p:nvSpPr>
          <p:cNvPr id="43011" name="Rectangle 3"/>
          <p:cNvSpPr>
            <a:spLocks noGrp="1" noChangeArrowheads="1"/>
          </p:cNvSpPr>
          <p:nvPr>
            <p:ph type="dt" sz="quarter" idx="1"/>
          </p:nvPr>
        </p:nvSpPr>
        <p:spPr>
          <a:noFill/>
        </p:spPr>
        <p:txBody>
          <a:bodyPr/>
          <a:lstStyle>
            <a:lvl1pPr defTabSz="912813">
              <a:defRPr sz="1000">
                <a:solidFill>
                  <a:srgbClr val="004D75"/>
                </a:solidFill>
                <a:latin typeface="Verdana" panose="020B0604030504040204" pitchFamily="34" charset="0"/>
                <a:cs typeface="Arial" panose="020B0604020202020204" pitchFamily="34" charset="0"/>
              </a:defRPr>
            </a:lvl1pPr>
            <a:lvl2pPr marL="742950" indent="-285750" defTabSz="912813">
              <a:defRPr sz="1000">
                <a:solidFill>
                  <a:srgbClr val="004D75"/>
                </a:solidFill>
                <a:latin typeface="Verdana" panose="020B0604030504040204" pitchFamily="34" charset="0"/>
                <a:cs typeface="Arial" panose="020B0604020202020204" pitchFamily="34" charset="0"/>
              </a:defRPr>
            </a:lvl2pPr>
            <a:lvl3pPr marL="1143000" indent="-228600" defTabSz="912813">
              <a:defRPr sz="1000">
                <a:solidFill>
                  <a:srgbClr val="004D75"/>
                </a:solidFill>
                <a:latin typeface="Verdana" panose="020B0604030504040204" pitchFamily="34" charset="0"/>
                <a:cs typeface="Arial" panose="020B0604020202020204" pitchFamily="34" charset="0"/>
              </a:defRPr>
            </a:lvl3pPr>
            <a:lvl4pPr marL="1600200" indent="-228600" defTabSz="912813">
              <a:defRPr sz="1000">
                <a:solidFill>
                  <a:srgbClr val="004D75"/>
                </a:solidFill>
                <a:latin typeface="Verdana" panose="020B0604030504040204" pitchFamily="34" charset="0"/>
                <a:cs typeface="Arial" panose="020B0604020202020204" pitchFamily="34" charset="0"/>
              </a:defRPr>
            </a:lvl4pPr>
            <a:lvl5pPr marL="2057400" indent="-228600" defTabSz="912813">
              <a:defRPr sz="1000">
                <a:solidFill>
                  <a:srgbClr val="004D75"/>
                </a:solidFill>
                <a:latin typeface="Verdana" panose="020B0604030504040204" pitchFamily="34" charset="0"/>
                <a:cs typeface="Arial" panose="020B0604020202020204" pitchFamily="34" charset="0"/>
              </a:defRPr>
            </a:lvl5pPr>
            <a:lvl6pPr marL="25146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fld id="{BD5617E4-7656-44B7-A61C-026D8C8E37D2}" type="datetime1">
              <a:rPr lang="en-GB" altLang="en-US" sz="1100">
                <a:solidFill>
                  <a:schemeClr val="tx1"/>
                </a:solidFill>
                <a:latin typeface="Arial" panose="020B0604020202020204" pitchFamily="34" charset="0"/>
              </a:rPr>
              <a:pPr/>
              <a:t>14/07/2021</a:t>
            </a:fld>
            <a:endParaRPr lang="en-GB" altLang="en-US" sz="1100">
              <a:solidFill>
                <a:schemeClr val="tx1"/>
              </a:solidFill>
              <a:latin typeface="Arial" panose="020B0604020202020204" pitchFamily="34" charset="0"/>
            </a:endParaRPr>
          </a:p>
        </p:txBody>
      </p:sp>
      <p:sp>
        <p:nvSpPr>
          <p:cNvPr id="43012" name="Rectangle 6"/>
          <p:cNvSpPr>
            <a:spLocks noGrp="1" noChangeArrowheads="1"/>
          </p:cNvSpPr>
          <p:nvPr>
            <p:ph type="ftr" sz="quarter" idx="4"/>
          </p:nvPr>
        </p:nvSpPr>
        <p:spPr>
          <a:noFill/>
        </p:spPr>
        <p:txBody>
          <a:bodyPr/>
          <a:lstStyle>
            <a:lvl1pPr defTabSz="912813">
              <a:defRPr sz="1000">
                <a:solidFill>
                  <a:srgbClr val="004D75"/>
                </a:solidFill>
                <a:latin typeface="Verdana" panose="020B0604030504040204" pitchFamily="34" charset="0"/>
                <a:cs typeface="Arial" panose="020B0604020202020204" pitchFamily="34" charset="0"/>
              </a:defRPr>
            </a:lvl1pPr>
            <a:lvl2pPr marL="742950" indent="-285750" defTabSz="912813">
              <a:defRPr sz="1000">
                <a:solidFill>
                  <a:srgbClr val="004D75"/>
                </a:solidFill>
                <a:latin typeface="Verdana" panose="020B0604030504040204" pitchFamily="34" charset="0"/>
                <a:cs typeface="Arial" panose="020B0604020202020204" pitchFamily="34" charset="0"/>
              </a:defRPr>
            </a:lvl2pPr>
            <a:lvl3pPr marL="1143000" indent="-228600" defTabSz="912813">
              <a:defRPr sz="1000">
                <a:solidFill>
                  <a:srgbClr val="004D75"/>
                </a:solidFill>
                <a:latin typeface="Verdana" panose="020B0604030504040204" pitchFamily="34" charset="0"/>
                <a:cs typeface="Arial" panose="020B0604020202020204" pitchFamily="34" charset="0"/>
              </a:defRPr>
            </a:lvl3pPr>
            <a:lvl4pPr marL="1600200" indent="-228600" defTabSz="912813">
              <a:defRPr sz="1000">
                <a:solidFill>
                  <a:srgbClr val="004D75"/>
                </a:solidFill>
                <a:latin typeface="Verdana" panose="020B0604030504040204" pitchFamily="34" charset="0"/>
                <a:cs typeface="Arial" panose="020B0604020202020204" pitchFamily="34" charset="0"/>
              </a:defRPr>
            </a:lvl4pPr>
            <a:lvl5pPr marL="2057400" indent="-228600" defTabSz="912813">
              <a:defRPr sz="1000">
                <a:solidFill>
                  <a:srgbClr val="004D75"/>
                </a:solidFill>
                <a:latin typeface="Verdana" panose="020B0604030504040204" pitchFamily="34" charset="0"/>
                <a:cs typeface="Arial" panose="020B0604020202020204" pitchFamily="34" charset="0"/>
              </a:defRPr>
            </a:lvl5pPr>
            <a:lvl6pPr marL="25146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100" smtClean="0">
                <a:solidFill>
                  <a:schemeClr val="tx1"/>
                </a:solidFill>
                <a:latin typeface="Arial" panose="020B0604020202020204" pitchFamily="34" charset="0"/>
              </a:rPr>
              <a:t>J. Tepper</a:t>
            </a:r>
          </a:p>
        </p:txBody>
      </p:sp>
      <p:sp>
        <p:nvSpPr>
          <p:cNvPr id="43013" name="Rectangle 2"/>
          <p:cNvSpPr>
            <a:spLocks noGrp="1" noRot="1" noChangeAspect="1" noChangeArrowheads="1" noTextEdit="1"/>
          </p:cNvSpPr>
          <p:nvPr>
            <p:ph type="sldImg"/>
          </p:nvPr>
        </p:nvSpPr>
        <p:spPr>
          <a:xfrm>
            <a:off x="992188" y="768350"/>
            <a:ext cx="5116512" cy="3836988"/>
          </a:xfrm>
          <a:ln/>
        </p:spPr>
      </p:sp>
      <p:sp>
        <p:nvSpPr>
          <p:cNvPr id="43014" name="Rectangle 3"/>
          <p:cNvSpPr>
            <a:spLocks noGrp="1" noChangeArrowheads="1"/>
          </p:cNvSpPr>
          <p:nvPr>
            <p:ph type="body" idx="1"/>
          </p:nvPr>
        </p:nvSpPr>
        <p:spPr>
          <a:xfrm>
            <a:off x="709613" y="4859338"/>
            <a:ext cx="5680075" cy="4606925"/>
          </a:xfrm>
          <a:noFill/>
        </p:spPr>
        <p:txBody>
          <a:bodyPr/>
          <a:lstStyle/>
          <a:p>
            <a:pPr eaLnBrk="1" hangingPunct="1"/>
            <a:r>
              <a:rPr lang="en-US" altLang="en-US" smtClean="0">
                <a:latin typeface="Arial" panose="020B0604020202020204" pitchFamily="34" charset="0"/>
              </a:rPr>
              <a:t>Fundamental four-stage systems development life cycle </a:t>
            </a:r>
          </a:p>
        </p:txBody>
      </p:sp>
    </p:spTree>
    <p:extLst>
      <p:ext uri="{BB962C8B-B14F-4D97-AF65-F5344CB8AC3E}">
        <p14:creationId xmlns:p14="http://schemas.microsoft.com/office/powerpoint/2010/main" val="787336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1000">
                <a:solidFill>
                  <a:srgbClr val="004D75"/>
                </a:solidFill>
                <a:latin typeface="Verdana" panose="020B0604030504040204" pitchFamily="34" charset="0"/>
                <a:cs typeface="Arial" panose="020B0604020202020204" pitchFamily="34" charset="0"/>
              </a:defRPr>
            </a:lvl1pPr>
            <a:lvl2pPr marL="742950" indent="-285750" defTabSz="911225">
              <a:defRPr sz="1000">
                <a:solidFill>
                  <a:srgbClr val="004D75"/>
                </a:solidFill>
                <a:latin typeface="Verdana" panose="020B0604030504040204" pitchFamily="34" charset="0"/>
                <a:cs typeface="Arial" panose="020B0604020202020204" pitchFamily="34" charset="0"/>
              </a:defRPr>
            </a:lvl2pPr>
            <a:lvl3pPr marL="1143000" indent="-228600" defTabSz="911225">
              <a:defRPr sz="1000">
                <a:solidFill>
                  <a:srgbClr val="004D75"/>
                </a:solidFill>
                <a:latin typeface="Verdana" panose="020B0604030504040204" pitchFamily="34" charset="0"/>
                <a:cs typeface="Arial" panose="020B0604020202020204" pitchFamily="34" charset="0"/>
              </a:defRPr>
            </a:lvl3pPr>
            <a:lvl4pPr marL="1600200" indent="-228600" defTabSz="911225">
              <a:defRPr sz="1000">
                <a:solidFill>
                  <a:srgbClr val="004D75"/>
                </a:solidFill>
                <a:latin typeface="Verdana" panose="020B0604030504040204" pitchFamily="34" charset="0"/>
                <a:cs typeface="Arial" panose="020B0604020202020204" pitchFamily="34" charset="0"/>
              </a:defRPr>
            </a:lvl4pPr>
            <a:lvl5pPr marL="2057400" indent="-228600" defTabSz="911225">
              <a:defRPr sz="1000">
                <a:solidFill>
                  <a:srgbClr val="004D75"/>
                </a:solidFill>
                <a:latin typeface="Verdana" panose="020B0604030504040204" pitchFamily="34" charset="0"/>
                <a:cs typeface="Arial" panose="020B0604020202020204" pitchFamily="34" charset="0"/>
              </a:defRPr>
            </a:lvl5pPr>
            <a:lvl6pPr marL="2514600" indent="-228600" defTabSz="91122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91122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91122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91122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100" smtClean="0">
                <a:solidFill>
                  <a:schemeClr val="tx1"/>
                </a:solidFill>
                <a:latin typeface="Arial" panose="020B0604020202020204" pitchFamily="34" charset="0"/>
              </a:rPr>
              <a:t>SOFT40091 Analysis and Design - Introduction</a:t>
            </a:r>
          </a:p>
        </p:txBody>
      </p:sp>
      <p:sp>
        <p:nvSpPr>
          <p:cNvPr id="44035"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1000">
                <a:solidFill>
                  <a:srgbClr val="004D75"/>
                </a:solidFill>
                <a:latin typeface="Verdana" panose="020B0604030504040204" pitchFamily="34" charset="0"/>
                <a:cs typeface="Arial" panose="020B0604020202020204" pitchFamily="34" charset="0"/>
              </a:defRPr>
            </a:lvl1pPr>
            <a:lvl2pPr marL="742950" indent="-285750" defTabSz="911225">
              <a:defRPr sz="1000">
                <a:solidFill>
                  <a:srgbClr val="004D75"/>
                </a:solidFill>
                <a:latin typeface="Verdana" panose="020B0604030504040204" pitchFamily="34" charset="0"/>
                <a:cs typeface="Arial" panose="020B0604020202020204" pitchFamily="34" charset="0"/>
              </a:defRPr>
            </a:lvl2pPr>
            <a:lvl3pPr marL="1143000" indent="-228600" defTabSz="911225">
              <a:defRPr sz="1000">
                <a:solidFill>
                  <a:srgbClr val="004D75"/>
                </a:solidFill>
                <a:latin typeface="Verdana" panose="020B0604030504040204" pitchFamily="34" charset="0"/>
                <a:cs typeface="Arial" panose="020B0604020202020204" pitchFamily="34" charset="0"/>
              </a:defRPr>
            </a:lvl3pPr>
            <a:lvl4pPr marL="1600200" indent="-228600" defTabSz="911225">
              <a:defRPr sz="1000">
                <a:solidFill>
                  <a:srgbClr val="004D75"/>
                </a:solidFill>
                <a:latin typeface="Verdana" panose="020B0604030504040204" pitchFamily="34" charset="0"/>
                <a:cs typeface="Arial" panose="020B0604020202020204" pitchFamily="34" charset="0"/>
              </a:defRPr>
            </a:lvl4pPr>
            <a:lvl5pPr marL="2057400" indent="-228600" defTabSz="911225">
              <a:defRPr sz="1000">
                <a:solidFill>
                  <a:srgbClr val="004D75"/>
                </a:solidFill>
                <a:latin typeface="Verdana" panose="020B0604030504040204" pitchFamily="34" charset="0"/>
                <a:cs typeface="Arial" panose="020B0604020202020204" pitchFamily="34" charset="0"/>
              </a:defRPr>
            </a:lvl5pPr>
            <a:lvl6pPr marL="2514600" indent="-228600" defTabSz="91122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91122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91122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91122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fld id="{A7EB5ADD-7CAA-4CB6-B8F7-1EB596AC17AE}" type="datetime1">
              <a:rPr lang="en-GB" altLang="en-US" sz="1100">
                <a:solidFill>
                  <a:schemeClr val="tx1"/>
                </a:solidFill>
                <a:latin typeface="Arial" panose="020B0604020202020204" pitchFamily="34" charset="0"/>
              </a:rPr>
              <a:pPr/>
              <a:t>14/07/2021</a:t>
            </a:fld>
            <a:endParaRPr lang="en-GB" altLang="en-US" sz="1100">
              <a:solidFill>
                <a:schemeClr val="tx1"/>
              </a:solidFill>
              <a:latin typeface="Arial" panose="020B0604020202020204" pitchFamily="34" charset="0"/>
            </a:endParaRPr>
          </a:p>
        </p:txBody>
      </p:sp>
      <p:sp>
        <p:nvSpPr>
          <p:cNvPr id="44036"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1000">
                <a:solidFill>
                  <a:srgbClr val="004D75"/>
                </a:solidFill>
                <a:latin typeface="Verdana" panose="020B0604030504040204" pitchFamily="34" charset="0"/>
                <a:cs typeface="Arial" panose="020B0604020202020204" pitchFamily="34" charset="0"/>
              </a:defRPr>
            </a:lvl1pPr>
            <a:lvl2pPr marL="742950" indent="-285750" defTabSz="911225">
              <a:defRPr sz="1000">
                <a:solidFill>
                  <a:srgbClr val="004D75"/>
                </a:solidFill>
                <a:latin typeface="Verdana" panose="020B0604030504040204" pitchFamily="34" charset="0"/>
                <a:cs typeface="Arial" panose="020B0604020202020204" pitchFamily="34" charset="0"/>
              </a:defRPr>
            </a:lvl2pPr>
            <a:lvl3pPr marL="1143000" indent="-228600" defTabSz="911225">
              <a:defRPr sz="1000">
                <a:solidFill>
                  <a:srgbClr val="004D75"/>
                </a:solidFill>
                <a:latin typeface="Verdana" panose="020B0604030504040204" pitchFamily="34" charset="0"/>
                <a:cs typeface="Arial" panose="020B0604020202020204" pitchFamily="34" charset="0"/>
              </a:defRPr>
            </a:lvl3pPr>
            <a:lvl4pPr marL="1600200" indent="-228600" defTabSz="911225">
              <a:defRPr sz="1000">
                <a:solidFill>
                  <a:srgbClr val="004D75"/>
                </a:solidFill>
                <a:latin typeface="Verdana" panose="020B0604030504040204" pitchFamily="34" charset="0"/>
                <a:cs typeface="Arial" panose="020B0604020202020204" pitchFamily="34" charset="0"/>
              </a:defRPr>
            </a:lvl4pPr>
            <a:lvl5pPr marL="2057400" indent="-228600" defTabSz="911225">
              <a:defRPr sz="1000">
                <a:solidFill>
                  <a:srgbClr val="004D75"/>
                </a:solidFill>
                <a:latin typeface="Verdana" panose="020B0604030504040204" pitchFamily="34" charset="0"/>
                <a:cs typeface="Arial" panose="020B0604020202020204" pitchFamily="34" charset="0"/>
              </a:defRPr>
            </a:lvl5pPr>
            <a:lvl6pPr marL="2514600" indent="-228600" defTabSz="91122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91122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91122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91122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100" smtClean="0">
                <a:solidFill>
                  <a:schemeClr val="tx1"/>
                </a:solidFill>
                <a:latin typeface="Arial" panose="020B0604020202020204" pitchFamily="34" charset="0"/>
              </a:rPr>
              <a:t>J. Tepper</a:t>
            </a:r>
          </a:p>
        </p:txBody>
      </p:sp>
      <p:sp>
        <p:nvSpPr>
          <p:cNvPr id="44037" name="Rectangle 2"/>
          <p:cNvSpPr>
            <a:spLocks noGrp="1" noRot="1" noChangeAspect="1" noChangeArrowheads="1" noTextEdit="1"/>
          </p:cNvSpPr>
          <p:nvPr>
            <p:ph type="sldImg"/>
          </p:nvPr>
        </p:nvSpPr>
        <p:spPr>
          <a:ln/>
        </p:spPr>
      </p:sp>
      <p:sp>
        <p:nvSpPr>
          <p:cNvPr id="44038" name="Rectangle 3"/>
          <p:cNvSpPr>
            <a:spLocks noGrp="1" noChangeArrowheads="1"/>
          </p:cNvSpPr>
          <p:nvPr>
            <p:ph type="body" idx="1"/>
          </p:nvPr>
        </p:nvSpPr>
        <p:spPr>
          <a:xfrm>
            <a:off x="709613" y="4859338"/>
            <a:ext cx="5680075" cy="460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712852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1000">
                <a:solidFill>
                  <a:srgbClr val="004D75"/>
                </a:solidFill>
                <a:latin typeface="Verdana" panose="020B0604030504040204" pitchFamily="34" charset="0"/>
                <a:cs typeface="Arial" panose="020B0604020202020204" pitchFamily="34" charset="0"/>
              </a:defRPr>
            </a:lvl1pPr>
            <a:lvl2pPr marL="742950" indent="-285750" defTabSz="911225">
              <a:defRPr sz="1000">
                <a:solidFill>
                  <a:srgbClr val="004D75"/>
                </a:solidFill>
                <a:latin typeface="Verdana" panose="020B0604030504040204" pitchFamily="34" charset="0"/>
                <a:cs typeface="Arial" panose="020B0604020202020204" pitchFamily="34" charset="0"/>
              </a:defRPr>
            </a:lvl2pPr>
            <a:lvl3pPr marL="1143000" indent="-228600" defTabSz="911225">
              <a:defRPr sz="1000">
                <a:solidFill>
                  <a:srgbClr val="004D75"/>
                </a:solidFill>
                <a:latin typeface="Verdana" panose="020B0604030504040204" pitchFamily="34" charset="0"/>
                <a:cs typeface="Arial" panose="020B0604020202020204" pitchFamily="34" charset="0"/>
              </a:defRPr>
            </a:lvl3pPr>
            <a:lvl4pPr marL="1600200" indent="-228600" defTabSz="911225">
              <a:defRPr sz="1000">
                <a:solidFill>
                  <a:srgbClr val="004D75"/>
                </a:solidFill>
                <a:latin typeface="Verdana" panose="020B0604030504040204" pitchFamily="34" charset="0"/>
                <a:cs typeface="Arial" panose="020B0604020202020204" pitchFamily="34" charset="0"/>
              </a:defRPr>
            </a:lvl4pPr>
            <a:lvl5pPr marL="2057400" indent="-228600" defTabSz="911225">
              <a:defRPr sz="1000">
                <a:solidFill>
                  <a:srgbClr val="004D75"/>
                </a:solidFill>
                <a:latin typeface="Verdana" panose="020B0604030504040204" pitchFamily="34" charset="0"/>
                <a:cs typeface="Arial" panose="020B0604020202020204" pitchFamily="34" charset="0"/>
              </a:defRPr>
            </a:lvl5pPr>
            <a:lvl6pPr marL="2514600" indent="-228600" defTabSz="91122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91122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91122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91122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100" smtClean="0">
                <a:solidFill>
                  <a:schemeClr val="tx1"/>
                </a:solidFill>
                <a:latin typeface="Arial" panose="020B0604020202020204" pitchFamily="34" charset="0"/>
              </a:rPr>
              <a:t>SOFT40091 Analysis and Design - Introduction</a:t>
            </a:r>
          </a:p>
        </p:txBody>
      </p:sp>
      <p:sp>
        <p:nvSpPr>
          <p:cNvPr id="45059"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1000">
                <a:solidFill>
                  <a:srgbClr val="004D75"/>
                </a:solidFill>
                <a:latin typeface="Verdana" panose="020B0604030504040204" pitchFamily="34" charset="0"/>
                <a:cs typeface="Arial" panose="020B0604020202020204" pitchFamily="34" charset="0"/>
              </a:defRPr>
            </a:lvl1pPr>
            <a:lvl2pPr marL="742950" indent="-285750" defTabSz="911225">
              <a:defRPr sz="1000">
                <a:solidFill>
                  <a:srgbClr val="004D75"/>
                </a:solidFill>
                <a:latin typeface="Verdana" panose="020B0604030504040204" pitchFamily="34" charset="0"/>
                <a:cs typeface="Arial" panose="020B0604020202020204" pitchFamily="34" charset="0"/>
              </a:defRPr>
            </a:lvl2pPr>
            <a:lvl3pPr marL="1143000" indent="-228600" defTabSz="911225">
              <a:defRPr sz="1000">
                <a:solidFill>
                  <a:srgbClr val="004D75"/>
                </a:solidFill>
                <a:latin typeface="Verdana" panose="020B0604030504040204" pitchFamily="34" charset="0"/>
                <a:cs typeface="Arial" panose="020B0604020202020204" pitchFamily="34" charset="0"/>
              </a:defRPr>
            </a:lvl3pPr>
            <a:lvl4pPr marL="1600200" indent="-228600" defTabSz="911225">
              <a:defRPr sz="1000">
                <a:solidFill>
                  <a:srgbClr val="004D75"/>
                </a:solidFill>
                <a:latin typeface="Verdana" panose="020B0604030504040204" pitchFamily="34" charset="0"/>
                <a:cs typeface="Arial" panose="020B0604020202020204" pitchFamily="34" charset="0"/>
              </a:defRPr>
            </a:lvl4pPr>
            <a:lvl5pPr marL="2057400" indent="-228600" defTabSz="911225">
              <a:defRPr sz="1000">
                <a:solidFill>
                  <a:srgbClr val="004D75"/>
                </a:solidFill>
                <a:latin typeface="Verdana" panose="020B0604030504040204" pitchFamily="34" charset="0"/>
                <a:cs typeface="Arial" panose="020B0604020202020204" pitchFamily="34" charset="0"/>
              </a:defRPr>
            </a:lvl5pPr>
            <a:lvl6pPr marL="2514600" indent="-228600" defTabSz="91122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91122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91122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91122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fld id="{BADEDCB1-C5AD-42CC-A91A-853C75934C3C}" type="datetime1">
              <a:rPr lang="en-GB" altLang="en-US" sz="1100">
                <a:solidFill>
                  <a:schemeClr val="tx1"/>
                </a:solidFill>
                <a:latin typeface="Arial" panose="020B0604020202020204" pitchFamily="34" charset="0"/>
              </a:rPr>
              <a:pPr/>
              <a:t>14/07/2021</a:t>
            </a:fld>
            <a:endParaRPr lang="en-GB" altLang="en-US" sz="1100">
              <a:solidFill>
                <a:schemeClr val="tx1"/>
              </a:solidFill>
              <a:latin typeface="Arial" panose="020B0604020202020204" pitchFamily="34" charset="0"/>
            </a:endParaRPr>
          </a:p>
        </p:txBody>
      </p:sp>
      <p:sp>
        <p:nvSpPr>
          <p:cNvPr id="45060"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1000">
                <a:solidFill>
                  <a:srgbClr val="004D75"/>
                </a:solidFill>
                <a:latin typeface="Verdana" panose="020B0604030504040204" pitchFamily="34" charset="0"/>
                <a:cs typeface="Arial" panose="020B0604020202020204" pitchFamily="34" charset="0"/>
              </a:defRPr>
            </a:lvl1pPr>
            <a:lvl2pPr marL="742950" indent="-285750" defTabSz="911225">
              <a:defRPr sz="1000">
                <a:solidFill>
                  <a:srgbClr val="004D75"/>
                </a:solidFill>
                <a:latin typeface="Verdana" panose="020B0604030504040204" pitchFamily="34" charset="0"/>
                <a:cs typeface="Arial" panose="020B0604020202020204" pitchFamily="34" charset="0"/>
              </a:defRPr>
            </a:lvl2pPr>
            <a:lvl3pPr marL="1143000" indent="-228600" defTabSz="911225">
              <a:defRPr sz="1000">
                <a:solidFill>
                  <a:srgbClr val="004D75"/>
                </a:solidFill>
                <a:latin typeface="Verdana" panose="020B0604030504040204" pitchFamily="34" charset="0"/>
                <a:cs typeface="Arial" panose="020B0604020202020204" pitchFamily="34" charset="0"/>
              </a:defRPr>
            </a:lvl3pPr>
            <a:lvl4pPr marL="1600200" indent="-228600" defTabSz="911225">
              <a:defRPr sz="1000">
                <a:solidFill>
                  <a:srgbClr val="004D75"/>
                </a:solidFill>
                <a:latin typeface="Verdana" panose="020B0604030504040204" pitchFamily="34" charset="0"/>
                <a:cs typeface="Arial" panose="020B0604020202020204" pitchFamily="34" charset="0"/>
              </a:defRPr>
            </a:lvl4pPr>
            <a:lvl5pPr marL="2057400" indent="-228600" defTabSz="911225">
              <a:defRPr sz="1000">
                <a:solidFill>
                  <a:srgbClr val="004D75"/>
                </a:solidFill>
                <a:latin typeface="Verdana" panose="020B0604030504040204" pitchFamily="34" charset="0"/>
                <a:cs typeface="Arial" panose="020B0604020202020204" pitchFamily="34" charset="0"/>
              </a:defRPr>
            </a:lvl5pPr>
            <a:lvl6pPr marL="2514600" indent="-228600" defTabSz="91122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91122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91122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91122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100" smtClean="0">
                <a:solidFill>
                  <a:schemeClr val="tx1"/>
                </a:solidFill>
                <a:latin typeface="Arial" panose="020B0604020202020204" pitchFamily="34" charset="0"/>
              </a:rPr>
              <a:t>J. Tepper</a:t>
            </a:r>
          </a:p>
        </p:txBody>
      </p:sp>
      <p:sp>
        <p:nvSpPr>
          <p:cNvPr id="45061" name="Rectangle 2"/>
          <p:cNvSpPr>
            <a:spLocks noGrp="1" noRot="1" noChangeAspect="1" noChangeArrowheads="1" noTextEdit="1"/>
          </p:cNvSpPr>
          <p:nvPr>
            <p:ph type="sldImg"/>
          </p:nvPr>
        </p:nvSpPr>
        <p:spPr>
          <a:ln/>
        </p:spPr>
      </p:sp>
      <p:sp>
        <p:nvSpPr>
          <p:cNvPr id="45062" name="Rectangle 3"/>
          <p:cNvSpPr>
            <a:spLocks noGrp="1" noChangeArrowheads="1"/>
          </p:cNvSpPr>
          <p:nvPr>
            <p:ph type="body" idx="1"/>
          </p:nvPr>
        </p:nvSpPr>
        <p:spPr>
          <a:xfrm>
            <a:off x="709613" y="4859338"/>
            <a:ext cx="5680075" cy="460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smtClean="0">
                <a:latin typeface="Arial" panose="020B0604020202020204" pitchFamily="34" charset="0"/>
              </a:rPr>
              <a:t>May have a direct role in systems development if project is small</a:t>
            </a:r>
          </a:p>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23506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1000">
                <a:solidFill>
                  <a:srgbClr val="004D75"/>
                </a:solidFill>
                <a:latin typeface="Verdana" panose="020B0604030504040204" pitchFamily="34" charset="0"/>
                <a:cs typeface="Arial" panose="020B0604020202020204" pitchFamily="34" charset="0"/>
              </a:defRPr>
            </a:lvl1pPr>
            <a:lvl2pPr marL="742950" indent="-285750" defTabSz="911225">
              <a:defRPr sz="1000">
                <a:solidFill>
                  <a:srgbClr val="004D75"/>
                </a:solidFill>
                <a:latin typeface="Verdana" panose="020B0604030504040204" pitchFamily="34" charset="0"/>
                <a:cs typeface="Arial" panose="020B0604020202020204" pitchFamily="34" charset="0"/>
              </a:defRPr>
            </a:lvl2pPr>
            <a:lvl3pPr marL="1143000" indent="-228600" defTabSz="911225">
              <a:defRPr sz="1000">
                <a:solidFill>
                  <a:srgbClr val="004D75"/>
                </a:solidFill>
                <a:latin typeface="Verdana" panose="020B0604030504040204" pitchFamily="34" charset="0"/>
                <a:cs typeface="Arial" panose="020B0604020202020204" pitchFamily="34" charset="0"/>
              </a:defRPr>
            </a:lvl3pPr>
            <a:lvl4pPr marL="1600200" indent="-228600" defTabSz="911225">
              <a:defRPr sz="1000">
                <a:solidFill>
                  <a:srgbClr val="004D75"/>
                </a:solidFill>
                <a:latin typeface="Verdana" panose="020B0604030504040204" pitchFamily="34" charset="0"/>
                <a:cs typeface="Arial" panose="020B0604020202020204" pitchFamily="34" charset="0"/>
              </a:defRPr>
            </a:lvl4pPr>
            <a:lvl5pPr marL="2057400" indent="-228600" defTabSz="911225">
              <a:defRPr sz="1000">
                <a:solidFill>
                  <a:srgbClr val="004D75"/>
                </a:solidFill>
                <a:latin typeface="Verdana" panose="020B0604030504040204" pitchFamily="34" charset="0"/>
                <a:cs typeface="Arial" panose="020B0604020202020204" pitchFamily="34" charset="0"/>
              </a:defRPr>
            </a:lvl5pPr>
            <a:lvl6pPr marL="2514600" indent="-228600" defTabSz="91122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91122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91122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91122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100" smtClean="0">
                <a:solidFill>
                  <a:schemeClr val="tx1"/>
                </a:solidFill>
                <a:latin typeface="Arial" panose="020B0604020202020204" pitchFamily="34" charset="0"/>
              </a:rPr>
              <a:t>SOFT40091 Analysis and Design - Introduction</a:t>
            </a:r>
          </a:p>
        </p:txBody>
      </p:sp>
      <p:sp>
        <p:nvSpPr>
          <p:cNvPr id="46083"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1000">
                <a:solidFill>
                  <a:srgbClr val="004D75"/>
                </a:solidFill>
                <a:latin typeface="Verdana" panose="020B0604030504040204" pitchFamily="34" charset="0"/>
                <a:cs typeface="Arial" panose="020B0604020202020204" pitchFamily="34" charset="0"/>
              </a:defRPr>
            </a:lvl1pPr>
            <a:lvl2pPr marL="742950" indent="-285750" defTabSz="911225">
              <a:defRPr sz="1000">
                <a:solidFill>
                  <a:srgbClr val="004D75"/>
                </a:solidFill>
                <a:latin typeface="Verdana" panose="020B0604030504040204" pitchFamily="34" charset="0"/>
                <a:cs typeface="Arial" panose="020B0604020202020204" pitchFamily="34" charset="0"/>
              </a:defRPr>
            </a:lvl2pPr>
            <a:lvl3pPr marL="1143000" indent="-228600" defTabSz="911225">
              <a:defRPr sz="1000">
                <a:solidFill>
                  <a:srgbClr val="004D75"/>
                </a:solidFill>
                <a:latin typeface="Verdana" panose="020B0604030504040204" pitchFamily="34" charset="0"/>
                <a:cs typeface="Arial" panose="020B0604020202020204" pitchFamily="34" charset="0"/>
              </a:defRPr>
            </a:lvl3pPr>
            <a:lvl4pPr marL="1600200" indent="-228600" defTabSz="911225">
              <a:defRPr sz="1000">
                <a:solidFill>
                  <a:srgbClr val="004D75"/>
                </a:solidFill>
                <a:latin typeface="Verdana" panose="020B0604030504040204" pitchFamily="34" charset="0"/>
                <a:cs typeface="Arial" panose="020B0604020202020204" pitchFamily="34" charset="0"/>
              </a:defRPr>
            </a:lvl4pPr>
            <a:lvl5pPr marL="2057400" indent="-228600" defTabSz="911225">
              <a:defRPr sz="1000">
                <a:solidFill>
                  <a:srgbClr val="004D75"/>
                </a:solidFill>
                <a:latin typeface="Verdana" panose="020B0604030504040204" pitchFamily="34" charset="0"/>
                <a:cs typeface="Arial" panose="020B0604020202020204" pitchFamily="34" charset="0"/>
              </a:defRPr>
            </a:lvl5pPr>
            <a:lvl6pPr marL="2514600" indent="-228600" defTabSz="91122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91122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91122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91122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fld id="{4BBABF94-FA0D-4E98-9EAE-3EB078C6E324}" type="datetime1">
              <a:rPr lang="en-GB" altLang="en-US" sz="1100">
                <a:solidFill>
                  <a:schemeClr val="tx1"/>
                </a:solidFill>
                <a:latin typeface="Arial" panose="020B0604020202020204" pitchFamily="34" charset="0"/>
              </a:rPr>
              <a:pPr/>
              <a:t>14/07/2021</a:t>
            </a:fld>
            <a:endParaRPr lang="en-GB" altLang="en-US" sz="1100">
              <a:solidFill>
                <a:schemeClr val="tx1"/>
              </a:solidFill>
              <a:latin typeface="Arial" panose="020B0604020202020204" pitchFamily="34" charset="0"/>
            </a:endParaRPr>
          </a:p>
        </p:txBody>
      </p:sp>
      <p:sp>
        <p:nvSpPr>
          <p:cNvPr id="46084"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1000">
                <a:solidFill>
                  <a:srgbClr val="004D75"/>
                </a:solidFill>
                <a:latin typeface="Verdana" panose="020B0604030504040204" pitchFamily="34" charset="0"/>
                <a:cs typeface="Arial" panose="020B0604020202020204" pitchFamily="34" charset="0"/>
              </a:defRPr>
            </a:lvl1pPr>
            <a:lvl2pPr marL="742950" indent="-285750" defTabSz="911225">
              <a:defRPr sz="1000">
                <a:solidFill>
                  <a:srgbClr val="004D75"/>
                </a:solidFill>
                <a:latin typeface="Verdana" panose="020B0604030504040204" pitchFamily="34" charset="0"/>
                <a:cs typeface="Arial" panose="020B0604020202020204" pitchFamily="34" charset="0"/>
              </a:defRPr>
            </a:lvl2pPr>
            <a:lvl3pPr marL="1143000" indent="-228600" defTabSz="911225">
              <a:defRPr sz="1000">
                <a:solidFill>
                  <a:srgbClr val="004D75"/>
                </a:solidFill>
                <a:latin typeface="Verdana" panose="020B0604030504040204" pitchFamily="34" charset="0"/>
                <a:cs typeface="Arial" panose="020B0604020202020204" pitchFamily="34" charset="0"/>
              </a:defRPr>
            </a:lvl3pPr>
            <a:lvl4pPr marL="1600200" indent="-228600" defTabSz="911225">
              <a:defRPr sz="1000">
                <a:solidFill>
                  <a:srgbClr val="004D75"/>
                </a:solidFill>
                <a:latin typeface="Verdana" panose="020B0604030504040204" pitchFamily="34" charset="0"/>
                <a:cs typeface="Arial" panose="020B0604020202020204" pitchFamily="34" charset="0"/>
              </a:defRPr>
            </a:lvl4pPr>
            <a:lvl5pPr marL="2057400" indent="-228600" defTabSz="911225">
              <a:defRPr sz="1000">
                <a:solidFill>
                  <a:srgbClr val="004D75"/>
                </a:solidFill>
                <a:latin typeface="Verdana" panose="020B0604030504040204" pitchFamily="34" charset="0"/>
                <a:cs typeface="Arial" panose="020B0604020202020204" pitchFamily="34" charset="0"/>
              </a:defRPr>
            </a:lvl5pPr>
            <a:lvl6pPr marL="2514600" indent="-228600" defTabSz="91122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91122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91122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91122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100" smtClean="0">
                <a:solidFill>
                  <a:schemeClr val="tx1"/>
                </a:solidFill>
                <a:latin typeface="Arial" panose="020B0604020202020204" pitchFamily="34" charset="0"/>
              </a:rPr>
              <a:t>J. Tepper</a:t>
            </a:r>
          </a:p>
        </p:txBody>
      </p:sp>
      <p:sp>
        <p:nvSpPr>
          <p:cNvPr id="46085" name="Rectangle 2"/>
          <p:cNvSpPr>
            <a:spLocks noGrp="1" noRot="1" noChangeAspect="1" noChangeArrowheads="1" noTextEdit="1"/>
          </p:cNvSpPr>
          <p:nvPr>
            <p:ph type="sldImg"/>
          </p:nvPr>
        </p:nvSpPr>
        <p:spPr>
          <a:ln/>
        </p:spPr>
      </p:sp>
      <p:sp>
        <p:nvSpPr>
          <p:cNvPr id="46086" name="Rectangle 3"/>
          <p:cNvSpPr>
            <a:spLocks noGrp="1" noChangeArrowheads="1"/>
          </p:cNvSpPr>
          <p:nvPr>
            <p:ph type="body" idx="1"/>
          </p:nvPr>
        </p:nvSpPr>
        <p:spPr>
          <a:xfrm>
            <a:off x="709613" y="4859338"/>
            <a:ext cx="5680075" cy="460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95216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1000">
                <a:solidFill>
                  <a:srgbClr val="004D75"/>
                </a:solidFill>
                <a:latin typeface="Verdana" panose="020B0604030504040204" pitchFamily="34" charset="0"/>
                <a:cs typeface="Arial" panose="020B0604020202020204" pitchFamily="34" charset="0"/>
              </a:defRPr>
            </a:lvl1pPr>
            <a:lvl2pPr marL="742950" indent="-285750" defTabSz="911225">
              <a:defRPr sz="1000">
                <a:solidFill>
                  <a:srgbClr val="004D75"/>
                </a:solidFill>
                <a:latin typeface="Verdana" panose="020B0604030504040204" pitchFamily="34" charset="0"/>
                <a:cs typeface="Arial" panose="020B0604020202020204" pitchFamily="34" charset="0"/>
              </a:defRPr>
            </a:lvl2pPr>
            <a:lvl3pPr marL="1143000" indent="-228600" defTabSz="911225">
              <a:defRPr sz="1000">
                <a:solidFill>
                  <a:srgbClr val="004D75"/>
                </a:solidFill>
                <a:latin typeface="Verdana" panose="020B0604030504040204" pitchFamily="34" charset="0"/>
                <a:cs typeface="Arial" panose="020B0604020202020204" pitchFamily="34" charset="0"/>
              </a:defRPr>
            </a:lvl3pPr>
            <a:lvl4pPr marL="1600200" indent="-228600" defTabSz="911225">
              <a:defRPr sz="1000">
                <a:solidFill>
                  <a:srgbClr val="004D75"/>
                </a:solidFill>
                <a:latin typeface="Verdana" panose="020B0604030504040204" pitchFamily="34" charset="0"/>
                <a:cs typeface="Arial" panose="020B0604020202020204" pitchFamily="34" charset="0"/>
              </a:defRPr>
            </a:lvl4pPr>
            <a:lvl5pPr marL="2057400" indent="-228600" defTabSz="911225">
              <a:defRPr sz="1000">
                <a:solidFill>
                  <a:srgbClr val="004D75"/>
                </a:solidFill>
                <a:latin typeface="Verdana" panose="020B0604030504040204" pitchFamily="34" charset="0"/>
                <a:cs typeface="Arial" panose="020B0604020202020204" pitchFamily="34" charset="0"/>
              </a:defRPr>
            </a:lvl5pPr>
            <a:lvl6pPr marL="2514600" indent="-228600" defTabSz="91122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91122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91122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91122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100" smtClean="0">
                <a:solidFill>
                  <a:schemeClr val="tx1"/>
                </a:solidFill>
                <a:latin typeface="Arial" panose="020B0604020202020204" pitchFamily="34" charset="0"/>
              </a:rPr>
              <a:t>SOFT40091 Analysis and Design - Introduction</a:t>
            </a:r>
          </a:p>
        </p:txBody>
      </p:sp>
      <p:sp>
        <p:nvSpPr>
          <p:cNvPr id="47107"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1000">
                <a:solidFill>
                  <a:srgbClr val="004D75"/>
                </a:solidFill>
                <a:latin typeface="Verdana" panose="020B0604030504040204" pitchFamily="34" charset="0"/>
                <a:cs typeface="Arial" panose="020B0604020202020204" pitchFamily="34" charset="0"/>
              </a:defRPr>
            </a:lvl1pPr>
            <a:lvl2pPr marL="742950" indent="-285750" defTabSz="911225">
              <a:defRPr sz="1000">
                <a:solidFill>
                  <a:srgbClr val="004D75"/>
                </a:solidFill>
                <a:latin typeface="Verdana" panose="020B0604030504040204" pitchFamily="34" charset="0"/>
                <a:cs typeface="Arial" panose="020B0604020202020204" pitchFamily="34" charset="0"/>
              </a:defRPr>
            </a:lvl2pPr>
            <a:lvl3pPr marL="1143000" indent="-228600" defTabSz="911225">
              <a:defRPr sz="1000">
                <a:solidFill>
                  <a:srgbClr val="004D75"/>
                </a:solidFill>
                <a:latin typeface="Verdana" panose="020B0604030504040204" pitchFamily="34" charset="0"/>
                <a:cs typeface="Arial" panose="020B0604020202020204" pitchFamily="34" charset="0"/>
              </a:defRPr>
            </a:lvl3pPr>
            <a:lvl4pPr marL="1600200" indent="-228600" defTabSz="911225">
              <a:defRPr sz="1000">
                <a:solidFill>
                  <a:srgbClr val="004D75"/>
                </a:solidFill>
                <a:latin typeface="Verdana" panose="020B0604030504040204" pitchFamily="34" charset="0"/>
                <a:cs typeface="Arial" panose="020B0604020202020204" pitchFamily="34" charset="0"/>
              </a:defRPr>
            </a:lvl4pPr>
            <a:lvl5pPr marL="2057400" indent="-228600" defTabSz="911225">
              <a:defRPr sz="1000">
                <a:solidFill>
                  <a:srgbClr val="004D75"/>
                </a:solidFill>
                <a:latin typeface="Verdana" panose="020B0604030504040204" pitchFamily="34" charset="0"/>
                <a:cs typeface="Arial" panose="020B0604020202020204" pitchFamily="34" charset="0"/>
              </a:defRPr>
            </a:lvl5pPr>
            <a:lvl6pPr marL="2514600" indent="-228600" defTabSz="91122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91122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91122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91122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fld id="{5BFEB7DA-2989-4282-915D-2814E943B972}" type="datetime1">
              <a:rPr lang="en-GB" altLang="en-US" sz="1100">
                <a:solidFill>
                  <a:schemeClr val="tx1"/>
                </a:solidFill>
                <a:latin typeface="Arial" panose="020B0604020202020204" pitchFamily="34" charset="0"/>
              </a:rPr>
              <a:pPr/>
              <a:t>14/07/2021</a:t>
            </a:fld>
            <a:endParaRPr lang="en-GB" altLang="en-US" sz="1100">
              <a:solidFill>
                <a:schemeClr val="tx1"/>
              </a:solidFill>
              <a:latin typeface="Arial" panose="020B0604020202020204" pitchFamily="34" charset="0"/>
            </a:endParaRPr>
          </a:p>
        </p:txBody>
      </p:sp>
      <p:sp>
        <p:nvSpPr>
          <p:cNvPr id="47108"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1000">
                <a:solidFill>
                  <a:srgbClr val="004D75"/>
                </a:solidFill>
                <a:latin typeface="Verdana" panose="020B0604030504040204" pitchFamily="34" charset="0"/>
                <a:cs typeface="Arial" panose="020B0604020202020204" pitchFamily="34" charset="0"/>
              </a:defRPr>
            </a:lvl1pPr>
            <a:lvl2pPr marL="742950" indent="-285750" defTabSz="911225">
              <a:defRPr sz="1000">
                <a:solidFill>
                  <a:srgbClr val="004D75"/>
                </a:solidFill>
                <a:latin typeface="Verdana" panose="020B0604030504040204" pitchFamily="34" charset="0"/>
                <a:cs typeface="Arial" panose="020B0604020202020204" pitchFamily="34" charset="0"/>
              </a:defRPr>
            </a:lvl2pPr>
            <a:lvl3pPr marL="1143000" indent="-228600" defTabSz="911225">
              <a:defRPr sz="1000">
                <a:solidFill>
                  <a:srgbClr val="004D75"/>
                </a:solidFill>
                <a:latin typeface="Verdana" panose="020B0604030504040204" pitchFamily="34" charset="0"/>
                <a:cs typeface="Arial" panose="020B0604020202020204" pitchFamily="34" charset="0"/>
              </a:defRPr>
            </a:lvl3pPr>
            <a:lvl4pPr marL="1600200" indent="-228600" defTabSz="911225">
              <a:defRPr sz="1000">
                <a:solidFill>
                  <a:srgbClr val="004D75"/>
                </a:solidFill>
                <a:latin typeface="Verdana" panose="020B0604030504040204" pitchFamily="34" charset="0"/>
                <a:cs typeface="Arial" panose="020B0604020202020204" pitchFamily="34" charset="0"/>
              </a:defRPr>
            </a:lvl4pPr>
            <a:lvl5pPr marL="2057400" indent="-228600" defTabSz="911225">
              <a:defRPr sz="1000">
                <a:solidFill>
                  <a:srgbClr val="004D75"/>
                </a:solidFill>
                <a:latin typeface="Verdana" panose="020B0604030504040204" pitchFamily="34" charset="0"/>
                <a:cs typeface="Arial" panose="020B0604020202020204" pitchFamily="34" charset="0"/>
              </a:defRPr>
            </a:lvl5pPr>
            <a:lvl6pPr marL="2514600" indent="-228600" defTabSz="91122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91122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91122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91122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100" smtClean="0">
                <a:solidFill>
                  <a:schemeClr val="tx1"/>
                </a:solidFill>
                <a:latin typeface="Arial" panose="020B0604020202020204" pitchFamily="34" charset="0"/>
              </a:rPr>
              <a:t>J. Tepper</a:t>
            </a:r>
          </a:p>
        </p:txBody>
      </p:sp>
      <p:sp>
        <p:nvSpPr>
          <p:cNvPr id="47109" name="Rectangle 2"/>
          <p:cNvSpPr>
            <a:spLocks noGrp="1" noRot="1" noChangeAspect="1" noChangeArrowheads="1" noTextEdit="1"/>
          </p:cNvSpPr>
          <p:nvPr>
            <p:ph type="sldImg"/>
          </p:nvPr>
        </p:nvSpPr>
        <p:spPr>
          <a:ln/>
        </p:spPr>
      </p:sp>
      <p:sp>
        <p:nvSpPr>
          <p:cNvPr id="47110" name="Rectangle 3"/>
          <p:cNvSpPr>
            <a:spLocks noGrp="1" noChangeArrowheads="1"/>
          </p:cNvSpPr>
          <p:nvPr>
            <p:ph type="body" idx="1"/>
          </p:nvPr>
        </p:nvSpPr>
        <p:spPr>
          <a:xfrm>
            <a:off x="709613" y="4859338"/>
            <a:ext cx="5680075" cy="460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4221147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le Slide_UWL logo">
    <p:spTree>
      <p:nvGrpSpPr>
        <p:cNvPr id="1" name=""/>
        <p:cNvGrpSpPr/>
        <p:nvPr/>
      </p:nvGrpSpPr>
      <p:grpSpPr>
        <a:xfrm>
          <a:off x="0" y="0"/>
          <a:ext cx="0" cy="0"/>
          <a:chOff x="0" y="0"/>
          <a:chExt cx="0" cy="0"/>
        </a:xfrm>
      </p:grpSpPr>
      <p:sp>
        <p:nvSpPr>
          <p:cNvPr id="4" name="Oval 3"/>
          <p:cNvSpPr>
            <a:spLocks noChangeAspect="1"/>
          </p:cNvSpPr>
          <p:nvPr/>
        </p:nvSpPr>
        <p:spPr>
          <a:xfrm>
            <a:off x="8012113" y="6092825"/>
            <a:ext cx="468312" cy="468313"/>
          </a:xfrm>
          <a:prstGeom prst="ellipse">
            <a:avLst/>
          </a:prstGeom>
          <a:solidFill>
            <a:schemeClr val="bg1"/>
          </a:solidFill>
          <a:ln w="28575">
            <a:solidFill>
              <a:srgbClr val="74767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400">
              <a:latin typeface="Verdana" pitchFamily="34" charset="0"/>
            </a:endParaRPr>
          </a:p>
        </p:txBody>
      </p:sp>
      <p:grpSp>
        <p:nvGrpSpPr>
          <p:cNvPr id="6" name="Group 13"/>
          <p:cNvGrpSpPr>
            <a:grpSpLocks/>
          </p:cNvGrpSpPr>
          <p:nvPr/>
        </p:nvGrpSpPr>
        <p:grpSpPr bwMode="auto">
          <a:xfrm>
            <a:off x="539750" y="765175"/>
            <a:ext cx="8604250" cy="5743575"/>
            <a:chOff x="539750" y="836613"/>
            <a:chExt cx="8604250" cy="5743575"/>
          </a:xfrm>
        </p:grpSpPr>
        <p:cxnSp>
          <p:nvCxnSpPr>
            <p:cNvPr id="7" name="Straight Connector 6"/>
            <p:cNvCxnSpPr/>
            <p:nvPr/>
          </p:nvCxnSpPr>
          <p:spPr bwMode="auto">
            <a:xfrm flipV="1">
              <a:off x="971550" y="3444876"/>
              <a:ext cx="5711825" cy="4762"/>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pic>
          <p:nvPicPr>
            <p:cNvPr id="8" name="Picture 19" descr="Brown circle.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588224" y="836613"/>
              <a:ext cx="2555776" cy="5212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bwMode="auto">
            <a:xfrm rot="10800000" flipV="1">
              <a:off x="4643438" y="4508501"/>
              <a:ext cx="2305050" cy="1008062"/>
            </a:xfrm>
            <a:prstGeom prst="line">
              <a:avLst/>
            </a:prstGeom>
            <a:ln w="19050" cap="rnd">
              <a:solidFill>
                <a:srgbClr val="B34215"/>
              </a:solidFill>
              <a:prstDash val="sysDash"/>
            </a:ln>
          </p:spPr>
          <p:style>
            <a:lnRef idx="1">
              <a:schemeClr val="accent1"/>
            </a:lnRef>
            <a:fillRef idx="0">
              <a:schemeClr val="accent1"/>
            </a:fillRef>
            <a:effectRef idx="0">
              <a:schemeClr val="accent1"/>
            </a:effectRef>
            <a:fontRef idx="minor">
              <a:schemeClr val="tx1"/>
            </a:fontRef>
          </p:style>
        </p:cxnSp>
        <p:sp>
          <p:nvSpPr>
            <p:cNvPr id="10" name="Oval 9"/>
            <p:cNvSpPr>
              <a:spLocks/>
            </p:cNvSpPr>
            <p:nvPr/>
          </p:nvSpPr>
          <p:spPr bwMode="auto">
            <a:xfrm>
              <a:off x="3059113" y="4959351"/>
              <a:ext cx="1620837" cy="1620837"/>
            </a:xfrm>
            <a:prstGeom prst="ellipse">
              <a:avLst/>
            </a:prstGeom>
            <a:solidFill>
              <a:schemeClr val="bg1"/>
            </a:solidFill>
            <a:ln w="28575">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sp>
          <p:nvSpPr>
            <p:cNvPr id="11" name="Oval 10"/>
            <p:cNvSpPr>
              <a:spLocks/>
            </p:cNvSpPr>
            <p:nvPr/>
          </p:nvSpPr>
          <p:spPr bwMode="auto">
            <a:xfrm flipH="1">
              <a:off x="3151188" y="4908551"/>
              <a:ext cx="358775" cy="360362"/>
            </a:xfrm>
            <a:prstGeom prst="ellipse">
              <a:avLst/>
            </a:prstGeom>
            <a:solidFill>
              <a:srgbClr val="CC7B16"/>
            </a:solidFill>
            <a:ln>
              <a:solidFill>
                <a:srgbClr val="CC7B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cxnSp>
          <p:nvCxnSpPr>
            <p:cNvPr id="12" name="Straight Connector 11"/>
            <p:cNvCxnSpPr/>
            <p:nvPr/>
          </p:nvCxnSpPr>
          <p:spPr bwMode="auto">
            <a:xfrm rot="10800000">
              <a:off x="1331913" y="5373688"/>
              <a:ext cx="1727200" cy="287338"/>
            </a:xfrm>
            <a:prstGeom prst="line">
              <a:avLst/>
            </a:prstGeom>
            <a:ln w="19050" cap="rnd">
              <a:solidFill>
                <a:srgbClr val="CC7B16"/>
              </a:solidFill>
              <a:prstDash val="sysDash"/>
            </a:ln>
          </p:spPr>
          <p:style>
            <a:lnRef idx="1">
              <a:schemeClr val="accent1"/>
            </a:lnRef>
            <a:fillRef idx="0">
              <a:schemeClr val="accent1"/>
            </a:fillRef>
            <a:effectRef idx="0">
              <a:schemeClr val="accent1"/>
            </a:effectRef>
            <a:fontRef idx="minor">
              <a:schemeClr val="tx1"/>
            </a:fontRef>
          </p:style>
        </p:cxnSp>
        <p:sp>
          <p:nvSpPr>
            <p:cNvPr id="13" name="Oval 12"/>
            <p:cNvSpPr>
              <a:spLocks noChangeAspect="1"/>
            </p:cNvSpPr>
            <p:nvPr/>
          </p:nvSpPr>
          <p:spPr bwMode="auto">
            <a:xfrm>
              <a:off x="539750" y="4797426"/>
              <a:ext cx="942975" cy="944562"/>
            </a:xfrm>
            <a:prstGeom prst="ellipse">
              <a:avLst/>
            </a:prstGeom>
            <a:solidFill>
              <a:srgbClr val="939598"/>
            </a:solidFill>
            <a:ln>
              <a:solidFill>
                <a:srgbClr val="93959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grpSp>
      <p:sp>
        <p:nvSpPr>
          <p:cNvPr id="2" name="Title 1"/>
          <p:cNvSpPr>
            <a:spLocks noGrp="1"/>
          </p:cNvSpPr>
          <p:nvPr>
            <p:ph type="ctrTitle"/>
          </p:nvPr>
        </p:nvSpPr>
        <p:spPr>
          <a:xfrm>
            <a:off x="856994" y="1873578"/>
            <a:ext cx="5299182" cy="1470025"/>
          </a:xfrm>
          <a:ln w="6350"/>
        </p:spPr>
        <p:txBody>
          <a:bodyPr anchor="b">
            <a:normAutofit/>
          </a:bodyPr>
          <a:lstStyle>
            <a:lvl1pPr>
              <a:defRPr sz="3600" b="0"/>
            </a:lvl1pPr>
          </a:lstStyle>
          <a:p>
            <a:r>
              <a:rPr lang="en-US" smtClean="0"/>
              <a:t>Click to edit Master title style</a:t>
            </a:r>
            <a:endParaRPr lang="en-GB" dirty="0"/>
          </a:p>
        </p:txBody>
      </p:sp>
      <p:sp>
        <p:nvSpPr>
          <p:cNvPr id="3" name="Subtitle 2"/>
          <p:cNvSpPr>
            <a:spLocks noGrp="1"/>
          </p:cNvSpPr>
          <p:nvPr>
            <p:ph type="subTitle" idx="1"/>
          </p:nvPr>
        </p:nvSpPr>
        <p:spPr>
          <a:xfrm>
            <a:off x="864905" y="3463211"/>
            <a:ext cx="5291271" cy="1752600"/>
          </a:xfrm>
        </p:spPr>
        <p:txBody>
          <a:bodyPr>
            <a:normAutofit/>
          </a:bodyPr>
          <a:lstStyle>
            <a:lvl1pPr marL="0" indent="0" algn="l">
              <a:buNone/>
              <a:defRPr sz="20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
        <p:nvSpPr>
          <p:cNvPr id="14" name="Slide Number Placeholder 36"/>
          <p:cNvSpPr>
            <a:spLocks noGrp="1"/>
          </p:cNvSpPr>
          <p:nvPr>
            <p:ph type="sldNum" sz="quarter" idx="10"/>
          </p:nvPr>
        </p:nvSpPr>
        <p:spPr>
          <a:xfrm>
            <a:off x="8027988" y="6111875"/>
            <a:ext cx="395287" cy="412750"/>
          </a:xfrm>
        </p:spPr>
        <p:txBody>
          <a:bodyPr/>
          <a:lstStyle>
            <a:lvl1pPr>
              <a:defRPr/>
            </a:lvl1pPr>
          </a:lstStyle>
          <a:p>
            <a:pPr>
              <a:defRPr/>
            </a:pPr>
            <a:fld id="{7BCC14A5-C949-6D43-8B6C-9BD3ECF845D9}" type="slidenum">
              <a:rPr lang="en-GB"/>
              <a:pPr>
                <a:defRPr/>
              </a:pPr>
              <a:t>‹#›</a:t>
            </a:fld>
            <a:endParaRPr lang="en-GB" dirty="0"/>
          </a:p>
        </p:txBody>
      </p:sp>
      <p:sp>
        <p:nvSpPr>
          <p:cNvPr id="15" name="Footer Placeholder 37"/>
          <p:cNvSpPr>
            <a:spLocks noGrp="1"/>
          </p:cNvSpPr>
          <p:nvPr>
            <p:ph type="ftr" sz="quarter" idx="11"/>
          </p:nvPr>
        </p:nvSpPr>
        <p:spPr>
          <a:xfrm>
            <a:off x="414338" y="6323013"/>
            <a:ext cx="2933700" cy="365125"/>
          </a:xfrm>
        </p:spPr>
        <p:txBody>
          <a:bodyPr/>
          <a:lstStyle>
            <a:lvl1pPr>
              <a:defRPr smtClean="0"/>
            </a:lvl1pPr>
          </a:lstStyle>
          <a:p>
            <a:pPr>
              <a:defRPr/>
            </a:pPr>
            <a:r>
              <a:rPr lang="en-GB" smtClean="0"/>
              <a:t>© 2015, Mike Murach &amp; Associates, Inc.</a:t>
            </a:r>
            <a:endParaRPr lang="en-GB" dirty="0"/>
          </a:p>
        </p:txBody>
      </p:sp>
      <p:pic>
        <p:nvPicPr>
          <p:cNvPr id="5" name="Picture 4" descr="logo for powerpoint reduced size .jp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409575" y="549275"/>
            <a:ext cx="2170176" cy="475488"/>
          </a:xfrm>
          <a:prstGeom prst="rect">
            <a:avLst/>
          </a:prstGeom>
        </p:spPr>
      </p:pic>
    </p:spTree>
    <p:extLst>
      <p:ext uri="{BB962C8B-B14F-4D97-AF65-F5344CB8AC3E}">
        <p14:creationId xmlns:p14="http://schemas.microsoft.com/office/powerpoint/2010/main" val="1572738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0" y="1341438"/>
            <a:ext cx="8459788" cy="0"/>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1341438"/>
            <a:ext cx="8459788" cy="0"/>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24260" y="1428801"/>
            <a:ext cx="8192888" cy="4448471"/>
          </a:xfrm>
        </p:spPr>
        <p:txBody>
          <a:bodyPr>
            <a:normAutofit/>
          </a:bodyPr>
          <a:lstStyle>
            <a:lvl1pPr>
              <a:lnSpc>
                <a:spcPct val="100000"/>
              </a:lnSpc>
              <a:spcBef>
                <a:spcPts val="600"/>
              </a:spcBef>
              <a:spcAft>
                <a:spcPts val="600"/>
              </a:spcAft>
              <a:buSzPct val="110000"/>
              <a:defRPr sz="2400">
                <a:solidFill>
                  <a:srgbClr val="000000"/>
                </a:solidFill>
              </a:defRPr>
            </a:lvl1pPr>
            <a:lvl2pPr>
              <a:lnSpc>
                <a:spcPct val="100000"/>
              </a:lnSpc>
              <a:spcBef>
                <a:spcPts val="600"/>
              </a:spcBef>
              <a:spcAft>
                <a:spcPts val="600"/>
              </a:spcAft>
              <a:buSzPct val="80000"/>
              <a:defRPr sz="2400">
                <a:solidFill>
                  <a:srgbClr val="000000"/>
                </a:solidFill>
              </a:defRPr>
            </a:lvl2pPr>
            <a:lvl3pPr>
              <a:lnSpc>
                <a:spcPct val="100000"/>
              </a:lnSpc>
              <a:spcBef>
                <a:spcPts val="600"/>
              </a:spcBef>
              <a:spcAft>
                <a:spcPts val="600"/>
              </a:spcAft>
              <a:defRPr sz="2000">
                <a:solidFill>
                  <a:srgbClr val="000000"/>
                </a:solidFill>
              </a:defRPr>
            </a:lvl3pPr>
            <a:lvl4pPr>
              <a:lnSpc>
                <a:spcPct val="100000"/>
              </a:lnSpc>
              <a:spcBef>
                <a:spcPts val="600"/>
              </a:spcBef>
              <a:spcAft>
                <a:spcPts val="600"/>
              </a:spcAft>
              <a:buSzPct val="80000"/>
              <a:buFont typeface="Arial" pitchFamily="34" charset="0"/>
              <a:buChar char="–"/>
              <a:defRPr sz="2000">
                <a:solidFill>
                  <a:srgbClr val="000000"/>
                </a:solidFill>
              </a:defRPr>
            </a:lvl4pPr>
            <a:lvl5pPr>
              <a:lnSpc>
                <a:spcPct val="100000"/>
              </a:lnSpc>
              <a:spcBef>
                <a:spcPts val="600"/>
              </a:spcBef>
              <a:spcAft>
                <a:spcPts val="600"/>
              </a:spcAft>
              <a:defRPr sz="20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 name="Title 1"/>
          <p:cNvSpPr>
            <a:spLocks noGrp="1"/>
          </p:cNvSpPr>
          <p:nvPr>
            <p:ph type="title"/>
          </p:nvPr>
        </p:nvSpPr>
        <p:spPr/>
        <p:txBody>
          <a:bodyPr/>
          <a:lstStyle/>
          <a:p>
            <a:r>
              <a:rPr lang="en-US" smtClean="0"/>
              <a:t>Click to edit Master title style</a:t>
            </a:r>
            <a:endParaRPr lang="en-GB" dirty="0"/>
          </a:p>
        </p:txBody>
      </p:sp>
      <p:sp>
        <p:nvSpPr>
          <p:cNvPr id="7" name="Slide Number Placeholder 9"/>
          <p:cNvSpPr>
            <a:spLocks noGrp="1"/>
          </p:cNvSpPr>
          <p:nvPr>
            <p:ph type="sldNum" sz="quarter" idx="10"/>
          </p:nvPr>
        </p:nvSpPr>
        <p:spPr>
          <a:xfrm>
            <a:off x="8027988" y="6111875"/>
            <a:ext cx="395287" cy="412750"/>
          </a:xfrm>
        </p:spPr>
        <p:txBody>
          <a:bodyPr/>
          <a:lstStyle>
            <a:lvl1pPr>
              <a:defRPr/>
            </a:lvl1pPr>
          </a:lstStyle>
          <a:p>
            <a:pPr>
              <a:defRPr/>
            </a:pPr>
            <a:fld id="{40AC488E-D317-AD4E-9D65-863F647F8AC1}" type="slidenum">
              <a:rPr lang="en-GB"/>
              <a:pPr>
                <a:defRPr/>
              </a:pPr>
              <a:t>‹#›</a:t>
            </a:fld>
            <a:endParaRPr lang="en-GB" dirty="0"/>
          </a:p>
        </p:txBody>
      </p:sp>
      <p:sp>
        <p:nvSpPr>
          <p:cNvPr id="8" name="Footer Placeholder 10"/>
          <p:cNvSpPr>
            <a:spLocks noGrp="1"/>
          </p:cNvSpPr>
          <p:nvPr>
            <p:ph type="ftr" sz="quarter" idx="11"/>
          </p:nvPr>
        </p:nvSpPr>
        <p:spPr>
          <a:xfrm>
            <a:off x="414338" y="6323013"/>
            <a:ext cx="3149600" cy="365125"/>
          </a:xfrm>
        </p:spPr>
        <p:txBody>
          <a:bodyPr/>
          <a:lstStyle>
            <a:lvl1pPr>
              <a:defRPr smtClean="0"/>
            </a:lvl1pPr>
          </a:lstStyle>
          <a:p>
            <a:pPr>
              <a:defRPr/>
            </a:pPr>
            <a:r>
              <a:rPr lang="en-GB" smtClean="0"/>
              <a:t>© 2015, Mike Murach &amp; Associates, Inc.</a:t>
            </a:r>
            <a:endParaRPr lang="en-GB" dirty="0"/>
          </a:p>
        </p:txBody>
      </p:sp>
    </p:spTree>
    <p:extLst>
      <p:ext uri="{BB962C8B-B14F-4D97-AF65-F5344CB8AC3E}">
        <p14:creationId xmlns:p14="http://schemas.microsoft.com/office/powerpoint/2010/main" val="3985185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5" name="Straight Connector 4"/>
          <p:cNvCxnSpPr/>
          <p:nvPr/>
        </p:nvCxnSpPr>
        <p:spPr>
          <a:xfrm>
            <a:off x="0" y="1341438"/>
            <a:ext cx="8459788" cy="0"/>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1341438"/>
            <a:ext cx="8459788" cy="0"/>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414197" y="1431437"/>
            <a:ext cx="3939752" cy="4219055"/>
          </a:xfrm>
        </p:spPr>
        <p:txBody>
          <a:bodyPr>
            <a:noAutofit/>
          </a:bodyPr>
          <a:lstStyle>
            <a:lvl1pPr>
              <a:buSzPct val="110000"/>
              <a:defRPr sz="2400">
                <a:solidFill>
                  <a:srgbClr val="000000"/>
                </a:solidFill>
              </a:defRPr>
            </a:lvl1pPr>
            <a:lvl2pPr>
              <a:buSzPct val="80000"/>
              <a:defRPr sz="2000">
                <a:solidFill>
                  <a:srgbClr val="000000"/>
                </a:solidFill>
              </a:defRPr>
            </a:lvl2pPr>
            <a:lvl3pPr>
              <a:defRPr sz="1800">
                <a:solidFill>
                  <a:srgbClr val="000000"/>
                </a:solidFill>
              </a:defRPr>
            </a:lvl3pPr>
            <a:lvl4pPr>
              <a:buSzPct val="80000"/>
              <a:defRPr sz="1600">
                <a:solidFill>
                  <a:srgbClr val="000000"/>
                </a:solidFill>
              </a:defRPr>
            </a:lvl4pPr>
            <a:lvl5pPr>
              <a:defRPr sz="1600">
                <a:solidFill>
                  <a:srgbClr val="000000"/>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539341" y="1431437"/>
            <a:ext cx="3939752" cy="4219055"/>
          </a:xfrm>
        </p:spPr>
        <p:txBody>
          <a:bodyPr>
            <a:noAutofit/>
          </a:bodyPr>
          <a:lstStyle>
            <a:lvl1pPr>
              <a:buSzPct val="110000"/>
              <a:defRPr sz="2400">
                <a:solidFill>
                  <a:srgbClr val="000000"/>
                </a:solidFill>
              </a:defRPr>
            </a:lvl1pPr>
            <a:lvl2pPr>
              <a:buSzPct val="80000"/>
              <a:defRPr sz="2000">
                <a:solidFill>
                  <a:srgbClr val="000000"/>
                </a:solidFill>
              </a:defRPr>
            </a:lvl2pPr>
            <a:lvl3pPr>
              <a:defRPr sz="1800">
                <a:solidFill>
                  <a:srgbClr val="000000"/>
                </a:solidFill>
              </a:defRPr>
            </a:lvl3pPr>
            <a:lvl4pPr>
              <a:buSzPct val="80000"/>
              <a:defRPr sz="1600">
                <a:solidFill>
                  <a:srgbClr val="000000"/>
                </a:solidFill>
              </a:defRPr>
            </a:lvl4pPr>
            <a:lvl5pPr>
              <a:defRPr sz="1600">
                <a:solidFill>
                  <a:srgbClr val="000000"/>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 name="Title 1"/>
          <p:cNvSpPr>
            <a:spLocks noGrp="1"/>
          </p:cNvSpPr>
          <p:nvPr>
            <p:ph type="title"/>
          </p:nvPr>
        </p:nvSpPr>
        <p:spPr/>
        <p:txBody>
          <a:bodyPr/>
          <a:lstStyle/>
          <a:p>
            <a:r>
              <a:rPr lang="en-US" smtClean="0"/>
              <a:t>Click to edit Master title style</a:t>
            </a:r>
            <a:endParaRPr lang="en-GB" dirty="0"/>
          </a:p>
        </p:txBody>
      </p:sp>
      <p:sp>
        <p:nvSpPr>
          <p:cNvPr id="8" name="Slide Number Placeholder 14"/>
          <p:cNvSpPr>
            <a:spLocks noGrp="1"/>
          </p:cNvSpPr>
          <p:nvPr>
            <p:ph type="sldNum" sz="quarter" idx="10"/>
          </p:nvPr>
        </p:nvSpPr>
        <p:spPr>
          <a:xfrm>
            <a:off x="8027988" y="6111875"/>
            <a:ext cx="395287" cy="412750"/>
          </a:xfrm>
        </p:spPr>
        <p:txBody>
          <a:bodyPr/>
          <a:lstStyle>
            <a:lvl1pPr>
              <a:defRPr/>
            </a:lvl1pPr>
          </a:lstStyle>
          <a:p>
            <a:pPr>
              <a:defRPr/>
            </a:pPr>
            <a:fld id="{CD05224A-E723-034F-B264-D035F7B9FADC}" type="slidenum">
              <a:rPr lang="en-GB"/>
              <a:pPr>
                <a:defRPr/>
              </a:pPr>
              <a:t>‹#›</a:t>
            </a:fld>
            <a:endParaRPr lang="en-GB" dirty="0"/>
          </a:p>
        </p:txBody>
      </p:sp>
      <p:sp>
        <p:nvSpPr>
          <p:cNvPr id="9" name="Footer Placeholder 15"/>
          <p:cNvSpPr>
            <a:spLocks noGrp="1"/>
          </p:cNvSpPr>
          <p:nvPr>
            <p:ph type="ftr" sz="quarter" idx="11"/>
          </p:nvPr>
        </p:nvSpPr>
        <p:spPr>
          <a:xfrm>
            <a:off x="414338" y="6323013"/>
            <a:ext cx="3149600" cy="365125"/>
          </a:xfrm>
        </p:spPr>
        <p:txBody>
          <a:bodyPr/>
          <a:lstStyle>
            <a:lvl1pPr>
              <a:defRPr smtClean="0"/>
            </a:lvl1pPr>
          </a:lstStyle>
          <a:p>
            <a:pPr>
              <a:defRPr/>
            </a:pPr>
            <a:r>
              <a:rPr lang="en-GB" smtClean="0"/>
              <a:t>© 2015, Mike Murach &amp; Associates, Inc.</a:t>
            </a:r>
            <a:endParaRPr lang="en-GB" dirty="0"/>
          </a:p>
        </p:txBody>
      </p:sp>
    </p:spTree>
    <p:extLst>
      <p:ext uri="{BB962C8B-B14F-4D97-AF65-F5344CB8AC3E}">
        <p14:creationId xmlns:p14="http://schemas.microsoft.com/office/powerpoint/2010/main" val="2414956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7" name="Straight Connector 6"/>
          <p:cNvCxnSpPr/>
          <p:nvPr/>
        </p:nvCxnSpPr>
        <p:spPr>
          <a:xfrm>
            <a:off x="0" y="1341438"/>
            <a:ext cx="8459788" cy="0"/>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1341438"/>
            <a:ext cx="8459788" cy="0"/>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14197" y="1378090"/>
            <a:ext cx="4102844" cy="907092"/>
          </a:xfrm>
        </p:spPr>
        <p:txBody>
          <a:bodyPr anchor="b">
            <a:normAutofit/>
          </a:bodyPr>
          <a:lstStyle>
            <a:lvl1pPr marL="0" indent="0">
              <a:lnSpc>
                <a:spcPct val="100000"/>
              </a:lnSpc>
              <a:buNone/>
              <a:defRPr sz="2400" b="1">
                <a:solidFill>
                  <a:srgbClr val="0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14197" y="2282144"/>
            <a:ext cx="4102844" cy="3747454"/>
          </a:xfrm>
        </p:spPr>
        <p:txBody>
          <a:bodyPr>
            <a:noAutofit/>
          </a:bodyPr>
          <a:lstStyle>
            <a:lvl1pPr>
              <a:defRPr sz="2400">
                <a:solidFill>
                  <a:srgbClr val="000000"/>
                </a:solidFill>
              </a:defRPr>
            </a:lvl1pPr>
            <a:lvl2pPr>
              <a:defRPr sz="2000">
                <a:solidFill>
                  <a:srgbClr val="000000"/>
                </a:solidFill>
              </a:defRPr>
            </a:lvl2pPr>
            <a:lvl3pPr>
              <a:defRPr sz="1800">
                <a:solidFill>
                  <a:srgbClr val="000000"/>
                </a:solidFill>
              </a:defRPr>
            </a:lvl3pPr>
            <a:lvl4pPr>
              <a:defRPr sz="1600">
                <a:solidFill>
                  <a:srgbClr val="000000"/>
                </a:solidFill>
              </a:defRPr>
            </a:lvl4pPr>
            <a:lvl5pPr>
              <a:defRPr sz="1600">
                <a:solidFill>
                  <a:srgbClr val="000000"/>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62669" y="1378090"/>
            <a:ext cx="4104456" cy="907092"/>
          </a:xfrm>
        </p:spPr>
        <p:txBody>
          <a:bodyPr anchor="b">
            <a:normAutofit/>
          </a:bodyPr>
          <a:lstStyle>
            <a:lvl1pPr marL="0" indent="0">
              <a:lnSpc>
                <a:spcPct val="100000"/>
              </a:lnSpc>
              <a:buNone/>
              <a:defRPr sz="2400" b="1">
                <a:solidFill>
                  <a:srgbClr val="0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2669" y="2282144"/>
            <a:ext cx="4104456" cy="3747454"/>
          </a:xfrm>
        </p:spPr>
        <p:txBody>
          <a:bodyPr>
            <a:noAutofit/>
          </a:bodyPr>
          <a:lstStyle>
            <a:lvl1pPr>
              <a:defRPr sz="2400">
                <a:solidFill>
                  <a:srgbClr val="000000"/>
                </a:solidFill>
              </a:defRPr>
            </a:lvl1pPr>
            <a:lvl2pPr>
              <a:defRPr sz="2000">
                <a:solidFill>
                  <a:srgbClr val="000000"/>
                </a:solidFill>
              </a:defRPr>
            </a:lvl2pPr>
            <a:lvl3pPr>
              <a:defRPr sz="1800">
                <a:solidFill>
                  <a:srgbClr val="000000"/>
                </a:solidFill>
              </a:defRPr>
            </a:lvl3pPr>
            <a:lvl4pPr>
              <a:defRPr sz="1600">
                <a:solidFill>
                  <a:srgbClr val="000000"/>
                </a:solidFill>
              </a:defRPr>
            </a:lvl4pPr>
            <a:lvl5pPr>
              <a:defRPr sz="1600">
                <a:solidFill>
                  <a:srgbClr val="000000"/>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0" name="Slide Number Placeholder 12"/>
          <p:cNvSpPr>
            <a:spLocks noGrp="1"/>
          </p:cNvSpPr>
          <p:nvPr>
            <p:ph type="sldNum" sz="quarter" idx="10"/>
          </p:nvPr>
        </p:nvSpPr>
        <p:spPr>
          <a:xfrm>
            <a:off x="8027988" y="6111875"/>
            <a:ext cx="395287" cy="412750"/>
          </a:xfrm>
        </p:spPr>
        <p:txBody>
          <a:bodyPr/>
          <a:lstStyle>
            <a:lvl1pPr>
              <a:defRPr/>
            </a:lvl1pPr>
          </a:lstStyle>
          <a:p>
            <a:pPr>
              <a:defRPr/>
            </a:pPr>
            <a:fld id="{3BCE12E9-F2CA-A140-8857-ECFA0750F372}" type="slidenum">
              <a:rPr lang="en-GB"/>
              <a:pPr>
                <a:defRPr/>
              </a:pPr>
              <a:t>‹#›</a:t>
            </a:fld>
            <a:endParaRPr lang="en-GB" dirty="0"/>
          </a:p>
        </p:txBody>
      </p:sp>
      <p:sp>
        <p:nvSpPr>
          <p:cNvPr id="11" name="Footer Placeholder 16"/>
          <p:cNvSpPr>
            <a:spLocks noGrp="1"/>
          </p:cNvSpPr>
          <p:nvPr>
            <p:ph type="ftr" sz="quarter" idx="11"/>
          </p:nvPr>
        </p:nvSpPr>
        <p:spPr>
          <a:xfrm>
            <a:off x="414338" y="6323013"/>
            <a:ext cx="3149600" cy="365125"/>
          </a:xfrm>
        </p:spPr>
        <p:txBody>
          <a:bodyPr/>
          <a:lstStyle>
            <a:lvl1pPr>
              <a:defRPr smtClean="0"/>
            </a:lvl1pPr>
          </a:lstStyle>
          <a:p>
            <a:pPr>
              <a:defRPr/>
            </a:pPr>
            <a:r>
              <a:rPr lang="en-GB" smtClean="0"/>
              <a:t>© 2015, Mike Murach &amp; Associates, Inc.</a:t>
            </a:r>
            <a:endParaRPr lang="en-GB" dirty="0"/>
          </a:p>
        </p:txBody>
      </p:sp>
    </p:spTree>
    <p:extLst>
      <p:ext uri="{BB962C8B-B14F-4D97-AF65-F5344CB8AC3E}">
        <p14:creationId xmlns:p14="http://schemas.microsoft.com/office/powerpoint/2010/main" val="3261875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4" name="Straight Connector 3"/>
          <p:cNvCxnSpPr/>
          <p:nvPr/>
        </p:nvCxnSpPr>
        <p:spPr>
          <a:xfrm>
            <a:off x="0" y="1341438"/>
            <a:ext cx="8459788" cy="0"/>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GB" dirty="0"/>
          </a:p>
        </p:txBody>
      </p:sp>
      <p:sp>
        <p:nvSpPr>
          <p:cNvPr id="5" name="Slide Number Placeholder 6"/>
          <p:cNvSpPr>
            <a:spLocks noGrp="1"/>
          </p:cNvSpPr>
          <p:nvPr>
            <p:ph type="sldNum" sz="quarter" idx="10"/>
          </p:nvPr>
        </p:nvSpPr>
        <p:spPr>
          <a:xfrm>
            <a:off x="8027988" y="6111875"/>
            <a:ext cx="395287" cy="412750"/>
          </a:xfrm>
        </p:spPr>
        <p:txBody>
          <a:bodyPr/>
          <a:lstStyle>
            <a:lvl1pPr>
              <a:defRPr/>
            </a:lvl1pPr>
          </a:lstStyle>
          <a:p>
            <a:pPr>
              <a:defRPr/>
            </a:pPr>
            <a:fld id="{DF758454-7793-A842-BD01-CB5B37530565}" type="slidenum">
              <a:rPr lang="en-GB"/>
              <a:pPr>
                <a:defRPr/>
              </a:pPr>
              <a:t>‹#›</a:t>
            </a:fld>
            <a:endParaRPr lang="en-GB" dirty="0"/>
          </a:p>
        </p:txBody>
      </p:sp>
      <p:sp>
        <p:nvSpPr>
          <p:cNvPr id="6" name="Footer Placeholder 7"/>
          <p:cNvSpPr>
            <a:spLocks noGrp="1"/>
          </p:cNvSpPr>
          <p:nvPr>
            <p:ph type="ftr" sz="quarter" idx="11"/>
          </p:nvPr>
        </p:nvSpPr>
        <p:spPr>
          <a:xfrm>
            <a:off x="414338" y="6323013"/>
            <a:ext cx="3149600" cy="365125"/>
          </a:xfrm>
        </p:spPr>
        <p:txBody>
          <a:bodyPr/>
          <a:lstStyle>
            <a:lvl1pPr>
              <a:defRPr smtClean="0"/>
            </a:lvl1pPr>
          </a:lstStyle>
          <a:p>
            <a:pPr>
              <a:defRPr/>
            </a:pPr>
            <a:r>
              <a:rPr lang="en-GB" smtClean="0"/>
              <a:t>© 2015, Mike Murach &amp; Associates, Inc.</a:t>
            </a:r>
            <a:endParaRPr lang="en-GB" dirty="0"/>
          </a:p>
        </p:txBody>
      </p:sp>
    </p:spTree>
    <p:extLst>
      <p:ext uri="{BB962C8B-B14F-4D97-AF65-F5344CB8AC3E}">
        <p14:creationId xmlns:p14="http://schemas.microsoft.com/office/powerpoint/2010/main" val="3712472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6"/>
          <p:cNvSpPr>
            <a:spLocks noGrp="1"/>
          </p:cNvSpPr>
          <p:nvPr>
            <p:ph type="sldNum" sz="quarter" idx="10"/>
          </p:nvPr>
        </p:nvSpPr>
        <p:spPr>
          <a:xfrm>
            <a:off x="8027988" y="6111875"/>
            <a:ext cx="395287" cy="412750"/>
          </a:xfrm>
        </p:spPr>
        <p:txBody>
          <a:bodyPr/>
          <a:lstStyle>
            <a:lvl1pPr>
              <a:defRPr/>
            </a:lvl1pPr>
          </a:lstStyle>
          <a:p>
            <a:pPr>
              <a:defRPr/>
            </a:pPr>
            <a:fld id="{129A8D54-CBDB-454F-B1E9-AF250448DEA1}" type="slidenum">
              <a:rPr lang="en-GB"/>
              <a:pPr>
                <a:defRPr/>
              </a:pPr>
              <a:t>‹#›</a:t>
            </a:fld>
            <a:endParaRPr lang="en-GB" dirty="0"/>
          </a:p>
        </p:txBody>
      </p:sp>
      <p:sp>
        <p:nvSpPr>
          <p:cNvPr id="4" name="Footer Placeholder 7"/>
          <p:cNvSpPr>
            <a:spLocks noGrp="1"/>
          </p:cNvSpPr>
          <p:nvPr>
            <p:ph type="ftr" sz="quarter" idx="11"/>
          </p:nvPr>
        </p:nvSpPr>
        <p:spPr>
          <a:xfrm>
            <a:off x="414338" y="6323013"/>
            <a:ext cx="3149600" cy="365125"/>
          </a:xfrm>
        </p:spPr>
        <p:txBody>
          <a:bodyPr/>
          <a:lstStyle>
            <a:lvl1pPr>
              <a:defRPr smtClean="0"/>
            </a:lvl1pPr>
          </a:lstStyle>
          <a:p>
            <a:pPr>
              <a:defRPr/>
            </a:pPr>
            <a:r>
              <a:rPr lang="en-GB" smtClean="0"/>
              <a:t>© 2015, Mike Murach &amp; Associates, Inc.</a:t>
            </a:r>
            <a:endParaRPr lang="en-GB" dirty="0"/>
          </a:p>
        </p:txBody>
      </p:sp>
    </p:spTree>
    <p:extLst>
      <p:ext uri="{BB962C8B-B14F-4D97-AF65-F5344CB8AC3E}">
        <p14:creationId xmlns:p14="http://schemas.microsoft.com/office/powerpoint/2010/main" val="271473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4929" y="586002"/>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012779" y="586003"/>
            <a:ext cx="3079501" cy="5723318"/>
          </a:xfrm>
        </p:spPr>
        <p:txBody>
          <a:bodyPr>
            <a:normAutofit/>
          </a:bodyPr>
          <a:lstStyle>
            <a:lvl1pPr>
              <a:lnSpc>
                <a:spcPct val="100000"/>
              </a:lnSpc>
              <a:defRPr sz="3200">
                <a:solidFill>
                  <a:srgbClr val="000000"/>
                </a:solidFill>
              </a:defRPr>
            </a:lvl1pPr>
            <a:lvl2pPr>
              <a:lnSpc>
                <a:spcPct val="100000"/>
              </a:lnSpc>
              <a:defRPr sz="2800">
                <a:solidFill>
                  <a:srgbClr val="000000"/>
                </a:solidFill>
              </a:defRPr>
            </a:lvl2pPr>
            <a:lvl3pPr>
              <a:lnSpc>
                <a:spcPct val="100000"/>
              </a:lnSpc>
              <a:defRPr sz="2400">
                <a:solidFill>
                  <a:srgbClr val="000000"/>
                </a:solidFill>
              </a:defRPr>
            </a:lvl3pPr>
            <a:lvl4pPr>
              <a:lnSpc>
                <a:spcPct val="100000"/>
              </a:lnSpc>
              <a:defRPr sz="2000">
                <a:solidFill>
                  <a:srgbClr val="000000"/>
                </a:solidFill>
              </a:defRPr>
            </a:lvl4pPr>
            <a:lvl5pPr>
              <a:lnSpc>
                <a:spcPct val="100000"/>
              </a:lnSpc>
              <a:defRPr sz="2000">
                <a:solidFill>
                  <a:srgbClr val="000000"/>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Text Placeholder 3"/>
          <p:cNvSpPr>
            <a:spLocks noGrp="1"/>
          </p:cNvSpPr>
          <p:nvPr>
            <p:ph type="body" sz="half" idx="2"/>
          </p:nvPr>
        </p:nvSpPr>
        <p:spPr>
          <a:xfrm>
            <a:off x="894929" y="1748053"/>
            <a:ext cx="3008313" cy="4561268"/>
          </a:xfrm>
        </p:spPr>
        <p:txBody>
          <a:bodyPr/>
          <a:lstStyle>
            <a:lvl1pPr marL="0" indent="0">
              <a:buNone/>
              <a:defRPr sz="1400">
                <a:solidFill>
                  <a:srgbClr val="00000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Slide Number Placeholder 9"/>
          <p:cNvSpPr>
            <a:spLocks noGrp="1"/>
          </p:cNvSpPr>
          <p:nvPr>
            <p:ph type="sldNum" sz="quarter" idx="10"/>
          </p:nvPr>
        </p:nvSpPr>
        <p:spPr>
          <a:xfrm>
            <a:off x="8027988" y="6111875"/>
            <a:ext cx="395287" cy="412750"/>
          </a:xfrm>
        </p:spPr>
        <p:txBody>
          <a:bodyPr/>
          <a:lstStyle>
            <a:lvl1pPr>
              <a:defRPr/>
            </a:lvl1pPr>
          </a:lstStyle>
          <a:p>
            <a:pPr>
              <a:defRPr/>
            </a:pPr>
            <a:fld id="{3EC6AC17-F024-FE46-9BDF-F4B005DB408C}" type="slidenum">
              <a:rPr lang="en-GB"/>
              <a:pPr>
                <a:defRPr/>
              </a:pPr>
              <a:t>‹#›</a:t>
            </a:fld>
            <a:endParaRPr lang="en-GB" dirty="0"/>
          </a:p>
        </p:txBody>
      </p:sp>
      <p:sp>
        <p:nvSpPr>
          <p:cNvPr id="7" name="Footer Placeholder 10"/>
          <p:cNvSpPr>
            <a:spLocks noGrp="1"/>
          </p:cNvSpPr>
          <p:nvPr>
            <p:ph type="ftr" sz="quarter" idx="11"/>
          </p:nvPr>
        </p:nvSpPr>
        <p:spPr>
          <a:xfrm>
            <a:off x="414338" y="6323013"/>
            <a:ext cx="3149600" cy="365125"/>
          </a:xfrm>
        </p:spPr>
        <p:txBody>
          <a:bodyPr/>
          <a:lstStyle>
            <a:lvl1pPr>
              <a:defRPr smtClean="0"/>
            </a:lvl1pPr>
          </a:lstStyle>
          <a:p>
            <a:pPr>
              <a:defRPr/>
            </a:pPr>
            <a:r>
              <a:rPr lang="en-GB" smtClean="0"/>
              <a:t>© 2015, Mike Murach &amp; Associates, Inc.</a:t>
            </a:r>
            <a:endParaRPr lang="en-GB" dirty="0"/>
          </a:p>
        </p:txBody>
      </p:sp>
    </p:spTree>
    <p:extLst>
      <p:ext uri="{BB962C8B-B14F-4D97-AF65-F5344CB8AC3E}">
        <p14:creationId xmlns:p14="http://schemas.microsoft.com/office/powerpoint/2010/main" val="3879878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95536" y="5081736"/>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395536" y="893911"/>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395536" y="5648474"/>
            <a:ext cx="5486400" cy="588838"/>
          </a:xfrm>
        </p:spPr>
        <p:txBody>
          <a:bodyPr/>
          <a:lstStyle>
            <a:lvl1pPr marL="0" indent="0">
              <a:buNone/>
              <a:defRPr sz="1400">
                <a:solidFill>
                  <a:srgbClr val="00000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Slide Number Placeholder 9"/>
          <p:cNvSpPr>
            <a:spLocks noGrp="1"/>
          </p:cNvSpPr>
          <p:nvPr>
            <p:ph type="sldNum" sz="quarter" idx="10"/>
          </p:nvPr>
        </p:nvSpPr>
        <p:spPr>
          <a:xfrm>
            <a:off x="8027988" y="6111875"/>
            <a:ext cx="395287" cy="412750"/>
          </a:xfrm>
        </p:spPr>
        <p:txBody>
          <a:bodyPr/>
          <a:lstStyle>
            <a:lvl1pPr>
              <a:defRPr/>
            </a:lvl1pPr>
          </a:lstStyle>
          <a:p>
            <a:pPr>
              <a:defRPr/>
            </a:pPr>
            <a:fld id="{96E7FB07-1377-9148-860E-C37B1B9389E4}" type="slidenum">
              <a:rPr lang="en-GB"/>
              <a:pPr>
                <a:defRPr/>
              </a:pPr>
              <a:t>‹#›</a:t>
            </a:fld>
            <a:endParaRPr lang="en-GB" dirty="0"/>
          </a:p>
        </p:txBody>
      </p:sp>
      <p:sp>
        <p:nvSpPr>
          <p:cNvPr id="7" name="Footer Placeholder 10"/>
          <p:cNvSpPr>
            <a:spLocks noGrp="1"/>
          </p:cNvSpPr>
          <p:nvPr>
            <p:ph type="ftr" sz="quarter" idx="11"/>
          </p:nvPr>
        </p:nvSpPr>
        <p:spPr>
          <a:xfrm>
            <a:off x="414338" y="6323013"/>
            <a:ext cx="3149600" cy="365125"/>
          </a:xfrm>
        </p:spPr>
        <p:txBody>
          <a:bodyPr/>
          <a:lstStyle>
            <a:lvl1pPr>
              <a:defRPr smtClean="0"/>
            </a:lvl1pPr>
          </a:lstStyle>
          <a:p>
            <a:pPr>
              <a:defRPr/>
            </a:pPr>
            <a:r>
              <a:rPr lang="en-GB" smtClean="0"/>
              <a:t>© 2015, Mike Murach &amp; Associates, Inc.</a:t>
            </a:r>
            <a:endParaRPr lang="en-GB" dirty="0"/>
          </a:p>
        </p:txBody>
      </p:sp>
    </p:spTree>
    <p:extLst>
      <p:ext uri="{BB962C8B-B14F-4D97-AF65-F5344CB8AC3E}">
        <p14:creationId xmlns:p14="http://schemas.microsoft.com/office/powerpoint/2010/main" val="2134822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305800" cy="10668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381000" y="1447800"/>
            <a:ext cx="4076700" cy="1401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4610100" y="1447800"/>
            <a:ext cx="4076700" cy="6238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4610100" y="2224088"/>
            <a:ext cx="4076700" cy="625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Rectangle 10"/>
          <p:cNvSpPr>
            <a:spLocks noGrp="1" noChangeArrowheads="1"/>
          </p:cNvSpPr>
          <p:nvPr>
            <p:ph type="ftr" sz="quarter" idx="10"/>
          </p:nvPr>
        </p:nvSpPr>
        <p:spPr>
          <a:ln/>
        </p:spPr>
        <p:txBody>
          <a:bodyPr/>
          <a:lstStyle>
            <a:lvl1pPr>
              <a:defRPr/>
            </a:lvl1pPr>
          </a:lstStyle>
          <a:p>
            <a:pPr>
              <a:defRPr/>
            </a:pPr>
            <a:r>
              <a:rPr lang="en-US"/>
              <a:t>Introduction to Outcome-based Module Design</a:t>
            </a:r>
          </a:p>
        </p:txBody>
      </p:sp>
    </p:spTree>
    <p:extLst>
      <p:ext uri="{BB962C8B-B14F-4D97-AF65-F5344CB8AC3E}">
        <p14:creationId xmlns:p14="http://schemas.microsoft.com/office/powerpoint/2010/main" val="17583193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305800" cy="10668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381000" y="1447800"/>
            <a:ext cx="4076700" cy="1401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10100" y="1447800"/>
            <a:ext cx="4076700" cy="1401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10"/>
          <p:cNvSpPr>
            <a:spLocks noGrp="1" noChangeArrowheads="1"/>
          </p:cNvSpPr>
          <p:nvPr>
            <p:ph type="ftr" sz="quarter" idx="10"/>
          </p:nvPr>
        </p:nvSpPr>
        <p:spPr>
          <a:ln/>
        </p:spPr>
        <p:txBody>
          <a:bodyPr/>
          <a:lstStyle>
            <a:lvl1pPr>
              <a:defRPr/>
            </a:lvl1pPr>
          </a:lstStyle>
          <a:p>
            <a:pPr>
              <a:defRPr/>
            </a:pPr>
            <a:r>
              <a:rPr lang="en-US"/>
              <a:t>Introduction to Outcome-based Module Design</a:t>
            </a:r>
          </a:p>
        </p:txBody>
      </p:sp>
    </p:spTree>
    <p:extLst>
      <p:ext uri="{BB962C8B-B14F-4D97-AF65-F5344CB8AC3E}">
        <p14:creationId xmlns:p14="http://schemas.microsoft.com/office/powerpoint/2010/main" val="3806331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_UWL logo">
    <p:spTree>
      <p:nvGrpSpPr>
        <p:cNvPr id="1" name=""/>
        <p:cNvGrpSpPr/>
        <p:nvPr/>
      </p:nvGrpSpPr>
      <p:grpSpPr>
        <a:xfrm>
          <a:off x="0" y="0"/>
          <a:ext cx="0" cy="0"/>
          <a:chOff x="0" y="0"/>
          <a:chExt cx="0" cy="0"/>
        </a:xfrm>
      </p:grpSpPr>
      <p:sp>
        <p:nvSpPr>
          <p:cNvPr id="4" name="Oval 3"/>
          <p:cNvSpPr>
            <a:spLocks noChangeAspect="1"/>
          </p:cNvSpPr>
          <p:nvPr/>
        </p:nvSpPr>
        <p:spPr>
          <a:xfrm>
            <a:off x="8012113" y="6092825"/>
            <a:ext cx="468312" cy="468313"/>
          </a:xfrm>
          <a:prstGeom prst="ellipse">
            <a:avLst/>
          </a:prstGeom>
          <a:solidFill>
            <a:schemeClr val="bg1"/>
          </a:solidFill>
          <a:ln w="28575">
            <a:solidFill>
              <a:srgbClr val="74767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400">
              <a:latin typeface="Verdana" pitchFamily="34" charset="0"/>
            </a:endParaRPr>
          </a:p>
        </p:txBody>
      </p:sp>
      <p:grpSp>
        <p:nvGrpSpPr>
          <p:cNvPr id="6" name="Group 14"/>
          <p:cNvGrpSpPr>
            <a:grpSpLocks/>
          </p:cNvGrpSpPr>
          <p:nvPr/>
        </p:nvGrpSpPr>
        <p:grpSpPr bwMode="auto">
          <a:xfrm>
            <a:off x="539750" y="3373438"/>
            <a:ext cx="6408738" cy="3135312"/>
            <a:chOff x="539750" y="3444726"/>
            <a:chExt cx="6408515" cy="3135462"/>
          </a:xfrm>
        </p:grpSpPr>
        <p:cxnSp>
          <p:nvCxnSpPr>
            <p:cNvPr id="7" name="Straight Connector 6"/>
            <p:cNvCxnSpPr/>
            <p:nvPr/>
          </p:nvCxnSpPr>
          <p:spPr>
            <a:xfrm flipV="1">
              <a:off x="971535" y="3444726"/>
              <a:ext cx="5711626" cy="4762"/>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flipV="1">
              <a:off x="4643295" y="4508402"/>
              <a:ext cx="2304970" cy="1008110"/>
            </a:xfrm>
            <a:prstGeom prst="line">
              <a:avLst/>
            </a:prstGeom>
            <a:ln w="19050" cap="rnd">
              <a:solidFill>
                <a:srgbClr val="B34215"/>
              </a:solidFill>
              <a:prstDash val="sysDash"/>
            </a:ln>
          </p:spPr>
          <p:style>
            <a:lnRef idx="1">
              <a:schemeClr val="accent1"/>
            </a:lnRef>
            <a:fillRef idx="0">
              <a:schemeClr val="accent1"/>
            </a:fillRef>
            <a:effectRef idx="0">
              <a:schemeClr val="accent1"/>
            </a:effectRef>
            <a:fontRef idx="minor">
              <a:schemeClr val="tx1"/>
            </a:fontRef>
          </p:style>
        </p:cxnSp>
        <p:sp>
          <p:nvSpPr>
            <p:cNvPr id="9" name="Oval 8"/>
            <p:cNvSpPr>
              <a:spLocks/>
            </p:cNvSpPr>
            <p:nvPr/>
          </p:nvSpPr>
          <p:spPr>
            <a:xfrm>
              <a:off x="3059025" y="4959273"/>
              <a:ext cx="1620781" cy="1620915"/>
            </a:xfrm>
            <a:prstGeom prst="ellipse">
              <a:avLst/>
            </a:prstGeom>
            <a:solidFill>
              <a:schemeClr val="bg1"/>
            </a:solidFill>
            <a:ln w="28575">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sp>
          <p:nvSpPr>
            <p:cNvPr id="10" name="Oval 9"/>
            <p:cNvSpPr>
              <a:spLocks/>
            </p:cNvSpPr>
            <p:nvPr/>
          </p:nvSpPr>
          <p:spPr>
            <a:xfrm flipH="1">
              <a:off x="3151097" y="4908471"/>
              <a:ext cx="358763" cy="360379"/>
            </a:xfrm>
            <a:prstGeom prst="ellipse">
              <a:avLst/>
            </a:prstGeom>
            <a:solidFill>
              <a:srgbClr val="CC7B16"/>
            </a:solidFill>
            <a:ln>
              <a:solidFill>
                <a:srgbClr val="CC7B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cxnSp>
          <p:nvCxnSpPr>
            <p:cNvPr id="11" name="Straight Connector 10"/>
            <p:cNvCxnSpPr/>
            <p:nvPr/>
          </p:nvCxnSpPr>
          <p:spPr>
            <a:xfrm rot="10800000">
              <a:off x="1331885" y="5373630"/>
              <a:ext cx="1727140" cy="287352"/>
            </a:xfrm>
            <a:prstGeom prst="line">
              <a:avLst/>
            </a:prstGeom>
            <a:ln w="19050" cap="rnd">
              <a:solidFill>
                <a:srgbClr val="CC7B16"/>
              </a:solidFill>
              <a:prstDash val="sysDash"/>
            </a:ln>
          </p:spPr>
          <p:style>
            <a:lnRef idx="1">
              <a:schemeClr val="accent1"/>
            </a:lnRef>
            <a:fillRef idx="0">
              <a:schemeClr val="accent1"/>
            </a:fillRef>
            <a:effectRef idx="0">
              <a:schemeClr val="accent1"/>
            </a:effectRef>
            <a:fontRef idx="minor">
              <a:schemeClr val="tx1"/>
            </a:fontRef>
          </p:style>
        </p:cxnSp>
        <p:sp>
          <p:nvSpPr>
            <p:cNvPr id="12" name="Oval 11"/>
            <p:cNvSpPr>
              <a:spLocks noChangeAspect="1"/>
            </p:cNvSpPr>
            <p:nvPr/>
          </p:nvSpPr>
          <p:spPr>
            <a:xfrm>
              <a:off x="539750" y="4797341"/>
              <a:ext cx="942942" cy="944607"/>
            </a:xfrm>
            <a:prstGeom prst="ellipse">
              <a:avLst/>
            </a:prstGeom>
            <a:solidFill>
              <a:srgbClr val="939598"/>
            </a:solidFill>
            <a:ln>
              <a:solidFill>
                <a:srgbClr val="93959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grpSp>
      <p:pic>
        <p:nvPicPr>
          <p:cNvPr id="13" name="Picture 12" descr="paragonUWL_CMYK_300dpi_BLOWUP_small.TIF"/>
          <p:cNvPicPr>
            <a:picLocks noChangeAspect="1"/>
          </p:cNvPicPr>
          <p:nvPr/>
        </p:nvPicPr>
        <p:blipFill>
          <a:blip r:embed="rId2" cstate="screen"/>
          <a:srcRect/>
          <a:stretch>
            <a:fillRect/>
          </a:stretch>
        </p:blipFill>
        <p:spPr bwMode="auto">
          <a:xfrm>
            <a:off x="6660232" y="908720"/>
            <a:ext cx="4988679" cy="4968552"/>
          </a:xfrm>
          <a:prstGeom prst="ellipse">
            <a:avLst/>
          </a:prstGeom>
        </p:spPr>
      </p:pic>
      <p:sp>
        <p:nvSpPr>
          <p:cNvPr id="2" name="Title 1"/>
          <p:cNvSpPr>
            <a:spLocks noGrp="1"/>
          </p:cNvSpPr>
          <p:nvPr>
            <p:ph type="ctrTitle"/>
          </p:nvPr>
        </p:nvSpPr>
        <p:spPr>
          <a:xfrm>
            <a:off x="856994" y="1873578"/>
            <a:ext cx="5299182" cy="1470025"/>
          </a:xfrm>
          <a:ln w="6350"/>
        </p:spPr>
        <p:txBody>
          <a:bodyPr anchor="b">
            <a:normAutofit/>
          </a:bodyPr>
          <a:lstStyle>
            <a:lvl1pPr>
              <a:defRPr sz="3600" b="0"/>
            </a:lvl1pPr>
          </a:lstStyle>
          <a:p>
            <a:r>
              <a:rPr lang="en-US" smtClean="0"/>
              <a:t>Click to edit Master title style</a:t>
            </a:r>
            <a:endParaRPr lang="en-GB" dirty="0"/>
          </a:p>
        </p:txBody>
      </p:sp>
      <p:sp>
        <p:nvSpPr>
          <p:cNvPr id="3" name="Subtitle 2"/>
          <p:cNvSpPr>
            <a:spLocks noGrp="1"/>
          </p:cNvSpPr>
          <p:nvPr>
            <p:ph type="subTitle" idx="1"/>
          </p:nvPr>
        </p:nvSpPr>
        <p:spPr>
          <a:xfrm>
            <a:off x="864905" y="3463211"/>
            <a:ext cx="5291271" cy="1752600"/>
          </a:xfrm>
        </p:spPr>
        <p:txBody>
          <a:bodyPr>
            <a:normAutofit/>
          </a:bodyPr>
          <a:lstStyle>
            <a:lvl1pPr marL="0" indent="0" algn="l">
              <a:buNone/>
              <a:defRPr sz="20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
        <p:nvSpPr>
          <p:cNvPr id="14" name="Slide Number Placeholder 36"/>
          <p:cNvSpPr>
            <a:spLocks noGrp="1"/>
          </p:cNvSpPr>
          <p:nvPr>
            <p:ph type="sldNum" sz="quarter" idx="10"/>
          </p:nvPr>
        </p:nvSpPr>
        <p:spPr>
          <a:xfrm>
            <a:off x="8027988" y="6111875"/>
            <a:ext cx="395287" cy="412750"/>
          </a:xfrm>
        </p:spPr>
        <p:txBody>
          <a:bodyPr/>
          <a:lstStyle>
            <a:lvl1pPr>
              <a:defRPr/>
            </a:lvl1pPr>
          </a:lstStyle>
          <a:p>
            <a:pPr>
              <a:defRPr/>
            </a:pPr>
            <a:fld id="{CF4F9D38-9BC6-A542-ADE3-95E83F13B32F}" type="slidenum">
              <a:rPr lang="en-GB"/>
              <a:pPr>
                <a:defRPr/>
              </a:pPr>
              <a:t>‹#›</a:t>
            </a:fld>
            <a:endParaRPr lang="en-GB" dirty="0"/>
          </a:p>
        </p:txBody>
      </p:sp>
      <p:sp>
        <p:nvSpPr>
          <p:cNvPr id="15" name="Footer Placeholder 37"/>
          <p:cNvSpPr>
            <a:spLocks noGrp="1"/>
          </p:cNvSpPr>
          <p:nvPr>
            <p:ph type="ftr" sz="quarter" idx="11"/>
          </p:nvPr>
        </p:nvSpPr>
        <p:spPr>
          <a:xfrm>
            <a:off x="414338" y="6323013"/>
            <a:ext cx="2933700" cy="365125"/>
          </a:xfrm>
        </p:spPr>
        <p:txBody>
          <a:bodyPr/>
          <a:lstStyle>
            <a:lvl1pPr>
              <a:defRPr smtClean="0"/>
            </a:lvl1pPr>
          </a:lstStyle>
          <a:p>
            <a:pPr>
              <a:defRPr/>
            </a:pPr>
            <a:r>
              <a:rPr lang="en-GB" smtClean="0"/>
              <a:t>© 2015, Mike Murach &amp; Associates, Inc.</a:t>
            </a:r>
            <a:endParaRPr lang="en-GB" dirty="0"/>
          </a:p>
        </p:txBody>
      </p:sp>
      <p:pic>
        <p:nvPicPr>
          <p:cNvPr id="17" name="Picture 16" descr="logo for powerpoint reduced size .jp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409575" y="549275"/>
            <a:ext cx="2170176" cy="475488"/>
          </a:xfrm>
          <a:prstGeom prst="rect">
            <a:avLst/>
          </a:prstGeom>
        </p:spPr>
      </p:pic>
    </p:spTree>
    <p:extLst>
      <p:ext uri="{BB962C8B-B14F-4D97-AF65-F5344CB8AC3E}">
        <p14:creationId xmlns:p14="http://schemas.microsoft.com/office/powerpoint/2010/main" val="1220105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4_Title Slide_UWL logo">
    <p:spTree>
      <p:nvGrpSpPr>
        <p:cNvPr id="1" name=""/>
        <p:cNvGrpSpPr/>
        <p:nvPr/>
      </p:nvGrpSpPr>
      <p:grpSpPr>
        <a:xfrm>
          <a:off x="0" y="0"/>
          <a:ext cx="0" cy="0"/>
          <a:chOff x="0" y="0"/>
          <a:chExt cx="0" cy="0"/>
        </a:xfrm>
      </p:grpSpPr>
      <p:sp>
        <p:nvSpPr>
          <p:cNvPr id="4" name="Oval 3"/>
          <p:cNvSpPr>
            <a:spLocks noChangeAspect="1"/>
          </p:cNvSpPr>
          <p:nvPr/>
        </p:nvSpPr>
        <p:spPr>
          <a:xfrm>
            <a:off x="8012113" y="6092825"/>
            <a:ext cx="468312" cy="468313"/>
          </a:xfrm>
          <a:prstGeom prst="ellipse">
            <a:avLst/>
          </a:prstGeom>
          <a:solidFill>
            <a:schemeClr val="bg1"/>
          </a:solidFill>
          <a:ln w="28575">
            <a:solidFill>
              <a:srgbClr val="74767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400">
              <a:latin typeface="Verdana" pitchFamily="34" charset="0"/>
            </a:endParaRPr>
          </a:p>
        </p:txBody>
      </p:sp>
      <p:grpSp>
        <p:nvGrpSpPr>
          <p:cNvPr id="6" name="Group 14"/>
          <p:cNvGrpSpPr>
            <a:grpSpLocks/>
          </p:cNvGrpSpPr>
          <p:nvPr/>
        </p:nvGrpSpPr>
        <p:grpSpPr bwMode="auto">
          <a:xfrm>
            <a:off x="539750" y="3373438"/>
            <a:ext cx="6408738" cy="3135312"/>
            <a:chOff x="539750" y="3444726"/>
            <a:chExt cx="6408515" cy="3135462"/>
          </a:xfrm>
        </p:grpSpPr>
        <p:cxnSp>
          <p:nvCxnSpPr>
            <p:cNvPr id="7" name="Straight Connector 6"/>
            <p:cNvCxnSpPr/>
            <p:nvPr/>
          </p:nvCxnSpPr>
          <p:spPr>
            <a:xfrm flipV="1">
              <a:off x="971535" y="3444726"/>
              <a:ext cx="5711626" cy="4762"/>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flipV="1">
              <a:off x="4643295" y="4508402"/>
              <a:ext cx="2304970" cy="1008110"/>
            </a:xfrm>
            <a:prstGeom prst="line">
              <a:avLst/>
            </a:prstGeom>
            <a:ln w="19050" cap="rnd">
              <a:solidFill>
                <a:srgbClr val="B34215"/>
              </a:solidFill>
              <a:prstDash val="sysDash"/>
            </a:ln>
          </p:spPr>
          <p:style>
            <a:lnRef idx="1">
              <a:schemeClr val="accent1"/>
            </a:lnRef>
            <a:fillRef idx="0">
              <a:schemeClr val="accent1"/>
            </a:fillRef>
            <a:effectRef idx="0">
              <a:schemeClr val="accent1"/>
            </a:effectRef>
            <a:fontRef idx="minor">
              <a:schemeClr val="tx1"/>
            </a:fontRef>
          </p:style>
        </p:cxnSp>
        <p:sp>
          <p:nvSpPr>
            <p:cNvPr id="9" name="Oval 8"/>
            <p:cNvSpPr>
              <a:spLocks/>
            </p:cNvSpPr>
            <p:nvPr/>
          </p:nvSpPr>
          <p:spPr>
            <a:xfrm>
              <a:off x="3059025" y="4959273"/>
              <a:ext cx="1620781" cy="1620915"/>
            </a:xfrm>
            <a:prstGeom prst="ellipse">
              <a:avLst/>
            </a:prstGeom>
            <a:solidFill>
              <a:schemeClr val="bg1"/>
            </a:solidFill>
            <a:ln w="28575">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sp>
          <p:nvSpPr>
            <p:cNvPr id="10" name="Oval 9"/>
            <p:cNvSpPr>
              <a:spLocks/>
            </p:cNvSpPr>
            <p:nvPr/>
          </p:nvSpPr>
          <p:spPr>
            <a:xfrm flipH="1">
              <a:off x="3151097" y="4908471"/>
              <a:ext cx="358763" cy="360379"/>
            </a:xfrm>
            <a:prstGeom prst="ellipse">
              <a:avLst/>
            </a:prstGeom>
            <a:solidFill>
              <a:srgbClr val="CC7B16"/>
            </a:solidFill>
            <a:ln>
              <a:solidFill>
                <a:srgbClr val="CC7B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cxnSp>
          <p:nvCxnSpPr>
            <p:cNvPr id="11" name="Straight Connector 10"/>
            <p:cNvCxnSpPr/>
            <p:nvPr/>
          </p:nvCxnSpPr>
          <p:spPr>
            <a:xfrm rot="10800000">
              <a:off x="1331885" y="5373630"/>
              <a:ext cx="1727140" cy="287352"/>
            </a:xfrm>
            <a:prstGeom prst="line">
              <a:avLst/>
            </a:prstGeom>
            <a:ln w="19050" cap="rnd">
              <a:solidFill>
                <a:srgbClr val="CC7B16"/>
              </a:solidFill>
              <a:prstDash val="sysDash"/>
            </a:ln>
          </p:spPr>
          <p:style>
            <a:lnRef idx="1">
              <a:schemeClr val="accent1"/>
            </a:lnRef>
            <a:fillRef idx="0">
              <a:schemeClr val="accent1"/>
            </a:fillRef>
            <a:effectRef idx="0">
              <a:schemeClr val="accent1"/>
            </a:effectRef>
            <a:fontRef idx="minor">
              <a:schemeClr val="tx1"/>
            </a:fontRef>
          </p:style>
        </p:cxnSp>
        <p:sp>
          <p:nvSpPr>
            <p:cNvPr id="12" name="Oval 11"/>
            <p:cNvSpPr>
              <a:spLocks noChangeAspect="1"/>
            </p:cNvSpPr>
            <p:nvPr/>
          </p:nvSpPr>
          <p:spPr>
            <a:xfrm>
              <a:off x="539750" y="4797341"/>
              <a:ext cx="942942" cy="944607"/>
            </a:xfrm>
            <a:prstGeom prst="ellipse">
              <a:avLst/>
            </a:prstGeom>
            <a:solidFill>
              <a:srgbClr val="939598"/>
            </a:solidFill>
            <a:ln>
              <a:solidFill>
                <a:srgbClr val="93959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grpSp>
      <p:sp>
        <p:nvSpPr>
          <p:cNvPr id="2" name="Title 1"/>
          <p:cNvSpPr>
            <a:spLocks noGrp="1"/>
          </p:cNvSpPr>
          <p:nvPr>
            <p:ph type="ctrTitle"/>
          </p:nvPr>
        </p:nvSpPr>
        <p:spPr>
          <a:xfrm>
            <a:off x="856994" y="1873578"/>
            <a:ext cx="5299182" cy="1470025"/>
          </a:xfrm>
          <a:ln w="6350"/>
        </p:spPr>
        <p:txBody>
          <a:bodyPr anchor="b">
            <a:normAutofit/>
          </a:bodyPr>
          <a:lstStyle>
            <a:lvl1pPr>
              <a:defRPr sz="3600" b="0"/>
            </a:lvl1pPr>
          </a:lstStyle>
          <a:p>
            <a:r>
              <a:rPr lang="en-US" smtClean="0"/>
              <a:t>Click to edit Master title style</a:t>
            </a:r>
            <a:endParaRPr lang="en-GB" dirty="0"/>
          </a:p>
        </p:txBody>
      </p:sp>
      <p:sp>
        <p:nvSpPr>
          <p:cNvPr id="3" name="Subtitle 2"/>
          <p:cNvSpPr>
            <a:spLocks noGrp="1"/>
          </p:cNvSpPr>
          <p:nvPr>
            <p:ph type="subTitle" idx="1"/>
          </p:nvPr>
        </p:nvSpPr>
        <p:spPr>
          <a:xfrm>
            <a:off x="864905" y="3463211"/>
            <a:ext cx="5291271" cy="1752600"/>
          </a:xfrm>
        </p:spPr>
        <p:txBody>
          <a:bodyPr>
            <a:normAutofit/>
          </a:bodyPr>
          <a:lstStyle>
            <a:lvl1pPr marL="0" indent="0" algn="l">
              <a:buNone/>
              <a:defRPr sz="20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
        <p:nvSpPr>
          <p:cNvPr id="14" name="Slide Number Placeholder 36"/>
          <p:cNvSpPr>
            <a:spLocks noGrp="1"/>
          </p:cNvSpPr>
          <p:nvPr>
            <p:ph type="sldNum" sz="quarter" idx="10"/>
          </p:nvPr>
        </p:nvSpPr>
        <p:spPr>
          <a:xfrm>
            <a:off x="8027988" y="6111875"/>
            <a:ext cx="395287" cy="412750"/>
          </a:xfrm>
        </p:spPr>
        <p:txBody>
          <a:bodyPr/>
          <a:lstStyle>
            <a:lvl1pPr>
              <a:defRPr/>
            </a:lvl1pPr>
          </a:lstStyle>
          <a:p>
            <a:pPr>
              <a:defRPr/>
            </a:pPr>
            <a:fld id="{CF4F9D38-9BC6-A542-ADE3-95E83F13B32F}" type="slidenum">
              <a:rPr lang="en-GB"/>
              <a:pPr>
                <a:defRPr/>
              </a:pPr>
              <a:t>‹#›</a:t>
            </a:fld>
            <a:endParaRPr lang="en-GB" dirty="0"/>
          </a:p>
        </p:txBody>
      </p:sp>
      <p:sp>
        <p:nvSpPr>
          <p:cNvPr id="15" name="Footer Placeholder 37"/>
          <p:cNvSpPr>
            <a:spLocks noGrp="1"/>
          </p:cNvSpPr>
          <p:nvPr>
            <p:ph type="ftr" sz="quarter" idx="11"/>
          </p:nvPr>
        </p:nvSpPr>
        <p:spPr>
          <a:xfrm>
            <a:off x="414338" y="6323013"/>
            <a:ext cx="2933700" cy="365125"/>
          </a:xfrm>
        </p:spPr>
        <p:txBody>
          <a:bodyPr/>
          <a:lstStyle>
            <a:lvl1pPr>
              <a:defRPr smtClean="0"/>
            </a:lvl1pPr>
          </a:lstStyle>
          <a:p>
            <a:pPr>
              <a:defRPr/>
            </a:pPr>
            <a:r>
              <a:rPr lang="en-GB" smtClean="0"/>
              <a:t>© 2015, Mike Murach &amp; Associates, Inc.</a:t>
            </a:r>
            <a:endParaRPr lang="en-GB" dirty="0"/>
          </a:p>
        </p:txBody>
      </p:sp>
      <p:pic>
        <p:nvPicPr>
          <p:cNvPr id="16" name="Picture 15" descr="_JWB2670_sized_CMYK copy.tif"/>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654482" y="896962"/>
            <a:ext cx="4932000" cy="4944394"/>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descr="logo for powerpoint reduced size .jp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409575" y="549275"/>
            <a:ext cx="2170176" cy="475488"/>
          </a:xfrm>
          <a:prstGeom prst="rect">
            <a:avLst/>
          </a:prstGeom>
        </p:spPr>
      </p:pic>
    </p:spTree>
    <p:extLst>
      <p:ext uri="{BB962C8B-B14F-4D97-AF65-F5344CB8AC3E}">
        <p14:creationId xmlns:p14="http://schemas.microsoft.com/office/powerpoint/2010/main" val="2033777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5_Title Slide_UWL logo">
    <p:spTree>
      <p:nvGrpSpPr>
        <p:cNvPr id="1" name=""/>
        <p:cNvGrpSpPr/>
        <p:nvPr/>
      </p:nvGrpSpPr>
      <p:grpSpPr>
        <a:xfrm>
          <a:off x="0" y="0"/>
          <a:ext cx="0" cy="0"/>
          <a:chOff x="0" y="0"/>
          <a:chExt cx="0" cy="0"/>
        </a:xfrm>
      </p:grpSpPr>
      <p:sp>
        <p:nvSpPr>
          <p:cNvPr id="4" name="Oval 3"/>
          <p:cNvSpPr>
            <a:spLocks noChangeAspect="1"/>
          </p:cNvSpPr>
          <p:nvPr/>
        </p:nvSpPr>
        <p:spPr>
          <a:xfrm>
            <a:off x="8012113" y="6092825"/>
            <a:ext cx="468312" cy="468313"/>
          </a:xfrm>
          <a:prstGeom prst="ellipse">
            <a:avLst/>
          </a:prstGeom>
          <a:solidFill>
            <a:schemeClr val="bg1"/>
          </a:solidFill>
          <a:ln w="28575">
            <a:solidFill>
              <a:srgbClr val="74767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400">
              <a:latin typeface="Verdana" pitchFamily="34" charset="0"/>
            </a:endParaRPr>
          </a:p>
        </p:txBody>
      </p:sp>
      <p:grpSp>
        <p:nvGrpSpPr>
          <p:cNvPr id="6" name="Group 14"/>
          <p:cNvGrpSpPr>
            <a:grpSpLocks/>
          </p:cNvGrpSpPr>
          <p:nvPr/>
        </p:nvGrpSpPr>
        <p:grpSpPr bwMode="auto">
          <a:xfrm>
            <a:off x="539750" y="3373438"/>
            <a:ext cx="6408738" cy="3135312"/>
            <a:chOff x="539750" y="3444726"/>
            <a:chExt cx="6408515" cy="3135462"/>
          </a:xfrm>
        </p:grpSpPr>
        <p:cxnSp>
          <p:nvCxnSpPr>
            <p:cNvPr id="7" name="Straight Connector 6"/>
            <p:cNvCxnSpPr/>
            <p:nvPr/>
          </p:nvCxnSpPr>
          <p:spPr>
            <a:xfrm flipV="1">
              <a:off x="971535" y="3444726"/>
              <a:ext cx="5711626" cy="4762"/>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flipV="1">
              <a:off x="4643295" y="4508402"/>
              <a:ext cx="2304970" cy="1008110"/>
            </a:xfrm>
            <a:prstGeom prst="line">
              <a:avLst/>
            </a:prstGeom>
            <a:ln w="19050" cap="rnd">
              <a:solidFill>
                <a:srgbClr val="B34215"/>
              </a:solidFill>
              <a:prstDash val="sysDash"/>
            </a:ln>
          </p:spPr>
          <p:style>
            <a:lnRef idx="1">
              <a:schemeClr val="accent1"/>
            </a:lnRef>
            <a:fillRef idx="0">
              <a:schemeClr val="accent1"/>
            </a:fillRef>
            <a:effectRef idx="0">
              <a:schemeClr val="accent1"/>
            </a:effectRef>
            <a:fontRef idx="minor">
              <a:schemeClr val="tx1"/>
            </a:fontRef>
          </p:style>
        </p:cxnSp>
        <p:sp>
          <p:nvSpPr>
            <p:cNvPr id="9" name="Oval 8"/>
            <p:cNvSpPr>
              <a:spLocks/>
            </p:cNvSpPr>
            <p:nvPr/>
          </p:nvSpPr>
          <p:spPr>
            <a:xfrm>
              <a:off x="3059025" y="4959273"/>
              <a:ext cx="1620781" cy="1620915"/>
            </a:xfrm>
            <a:prstGeom prst="ellipse">
              <a:avLst/>
            </a:prstGeom>
            <a:solidFill>
              <a:schemeClr val="bg1"/>
            </a:solidFill>
            <a:ln w="28575">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sp>
          <p:nvSpPr>
            <p:cNvPr id="10" name="Oval 9"/>
            <p:cNvSpPr>
              <a:spLocks/>
            </p:cNvSpPr>
            <p:nvPr/>
          </p:nvSpPr>
          <p:spPr>
            <a:xfrm flipH="1">
              <a:off x="3151097" y="4908471"/>
              <a:ext cx="358763" cy="360379"/>
            </a:xfrm>
            <a:prstGeom prst="ellipse">
              <a:avLst/>
            </a:prstGeom>
            <a:solidFill>
              <a:srgbClr val="CC7B16"/>
            </a:solidFill>
            <a:ln>
              <a:solidFill>
                <a:srgbClr val="CC7B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cxnSp>
          <p:nvCxnSpPr>
            <p:cNvPr id="11" name="Straight Connector 10"/>
            <p:cNvCxnSpPr/>
            <p:nvPr/>
          </p:nvCxnSpPr>
          <p:spPr>
            <a:xfrm rot="10800000">
              <a:off x="1331885" y="5373630"/>
              <a:ext cx="1727140" cy="287352"/>
            </a:xfrm>
            <a:prstGeom prst="line">
              <a:avLst/>
            </a:prstGeom>
            <a:ln w="19050" cap="rnd">
              <a:solidFill>
                <a:srgbClr val="CC7B16"/>
              </a:solidFill>
              <a:prstDash val="sysDash"/>
            </a:ln>
          </p:spPr>
          <p:style>
            <a:lnRef idx="1">
              <a:schemeClr val="accent1"/>
            </a:lnRef>
            <a:fillRef idx="0">
              <a:schemeClr val="accent1"/>
            </a:fillRef>
            <a:effectRef idx="0">
              <a:schemeClr val="accent1"/>
            </a:effectRef>
            <a:fontRef idx="minor">
              <a:schemeClr val="tx1"/>
            </a:fontRef>
          </p:style>
        </p:cxnSp>
        <p:sp>
          <p:nvSpPr>
            <p:cNvPr id="12" name="Oval 11"/>
            <p:cNvSpPr>
              <a:spLocks noChangeAspect="1"/>
            </p:cNvSpPr>
            <p:nvPr/>
          </p:nvSpPr>
          <p:spPr>
            <a:xfrm>
              <a:off x="539750" y="4797341"/>
              <a:ext cx="942942" cy="944607"/>
            </a:xfrm>
            <a:prstGeom prst="ellipse">
              <a:avLst/>
            </a:prstGeom>
            <a:solidFill>
              <a:srgbClr val="939598"/>
            </a:solidFill>
            <a:ln>
              <a:solidFill>
                <a:srgbClr val="93959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grpSp>
      <p:sp>
        <p:nvSpPr>
          <p:cNvPr id="2" name="Title 1"/>
          <p:cNvSpPr>
            <a:spLocks noGrp="1"/>
          </p:cNvSpPr>
          <p:nvPr>
            <p:ph type="ctrTitle"/>
          </p:nvPr>
        </p:nvSpPr>
        <p:spPr>
          <a:xfrm>
            <a:off x="856994" y="1873578"/>
            <a:ext cx="5299182" cy="1470025"/>
          </a:xfrm>
          <a:ln w="6350"/>
        </p:spPr>
        <p:txBody>
          <a:bodyPr anchor="b">
            <a:normAutofit/>
          </a:bodyPr>
          <a:lstStyle>
            <a:lvl1pPr>
              <a:defRPr sz="3600" b="0"/>
            </a:lvl1pPr>
          </a:lstStyle>
          <a:p>
            <a:r>
              <a:rPr lang="en-US" smtClean="0"/>
              <a:t>Click to edit Master title style</a:t>
            </a:r>
            <a:endParaRPr lang="en-GB" dirty="0"/>
          </a:p>
        </p:txBody>
      </p:sp>
      <p:sp>
        <p:nvSpPr>
          <p:cNvPr id="3" name="Subtitle 2"/>
          <p:cNvSpPr>
            <a:spLocks noGrp="1"/>
          </p:cNvSpPr>
          <p:nvPr>
            <p:ph type="subTitle" idx="1"/>
          </p:nvPr>
        </p:nvSpPr>
        <p:spPr>
          <a:xfrm>
            <a:off x="864905" y="3463211"/>
            <a:ext cx="5291271" cy="1752600"/>
          </a:xfrm>
        </p:spPr>
        <p:txBody>
          <a:bodyPr>
            <a:normAutofit/>
          </a:bodyPr>
          <a:lstStyle>
            <a:lvl1pPr marL="0" indent="0" algn="l">
              <a:buNone/>
              <a:defRPr sz="20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
        <p:nvSpPr>
          <p:cNvPr id="14" name="Slide Number Placeholder 36"/>
          <p:cNvSpPr>
            <a:spLocks noGrp="1"/>
          </p:cNvSpPr>
          <p:nvPr>
            <p:ph type="sldNum" sz="quarter" idx="10"/>
          </p:nvPr>
        </p:nvSpPr>
        <p:spPr>
          <a:xfrm>
            <a:off x="8027988" y="6111875"/>
            <a:ext cx="395287" cy="412750"/>
          </a:xfrm>
        </p:spPr>
        <p:txBody>
          <a:bodyPr/>
          <a:lstStyle>
            <a:lvl1pPr>
              <a:defRPr/>
            </a:lvl1pPr>
          </a:lstStyle>
          <a:p>
            <a:pPr>
              <a:defRPr/>
            </a:pPr>
            <a:fld id="{CF4F9D38-9BC6-A542-ADE3-95E83F13B32F}" type="slidenum">
              <a:rPr lang="en-GB"/>
              <a:pPr>
                <a:defRPr/>
              </a:pPr>
              <a:t>‹#›</a:t>
            </a:fld>
            <a:endParaRPr lang="en-GB" dirty="0"/>
          </a:p>
        </p:txBody>
      </p:sp>
      <p:sp>
        <p:nvSpPr>
          <p:cNvPr id="15" name="Footer Placeholder 37"/>
          <p:cNvSpPr>
            <a:spLocks noGrp="1"/>
          </p:cNvSpPr>
          <p:nvPr>
            <p:ph type="ftr" sz="quarter" idx="11"/>
          </p:nvPr>
        </p:nvSpPr>
        <p:spPr>
          <a:xfrm>
            <a:off x="414338" y="6323013"/>
            <a:ext cx="2933700" cy="365125"/>
          </a:xfrm>
        </p:spPr>
        <p:txBody>
          <a:bodyPr/>
          <a:lstStyle>
            <a:lvl1pPr>
              <a:defRPr smtClean="0"/>
            </a:lvl1pPr>
          </a:lstStyle>
          <a:p>
            <a:pPr>
              <a:defRPr/>
            </a:pPr>
            <a:r>
              <a:rPr lang="en-GB" smtClean="0"/>
              <a:t>© 2015, Mike Murach &amp; Associates, Inc.</a:t>
            </a:r>
            <a:endParaRPr lang="en-GB" dirty="0"/>
          </a:p>
        </p:txBody>
      </p:sp>
      <p:pic>
        <p:nvPicPr>
          <p:cNvPr id="16" name="Picture 15" descr="_JWB2509_cmyk_300_resized.tif"/>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684904" y="908720"/>
            <a:ext cx="4918191" cy="49320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descr="logo for powerpoint reduced size .jp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409575" y="549275"/>
            <a:ext cx="2170176" cy="475488"/>
          </a:xfrm>
          <a:prstGeom prst="rect">
            <a:avLst/>
          </a:prstGeom>
        </p:spPr>
      </p:pic>
    </p:spTree>
    <p:extLst>
      <p:ext uri="{BB962C8B-B14F-4D97-AF65-F5344CB8AC3E}">
        <p14:creationId xmlns:p14="http://schemas.microsoft.com/office/powerpoint/2010/main" val="3791312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7_Title Slide_UWL logo">
    <p:spTree>
      <p:nvGrpSpPr>
        <p:cNvPr id="1" name=""/>
        <p:cNvGrpSpPr/>
        <p:nvPr/>
      </p:nvGrpSpPr>
      <p:grpSpPr>
        <a:xfrm>
          <a:off x="0" y="0"/>
          <a:ext cx="0" cy="0"/>
          <a:chOff x="0" y="0"/>
          <a:chExt cx="0" cy="0"/>
        </a:xfrm>
      </p:grpSpPr>
      <p:pic>
        <p:nvPicPr>
          <p:cNvPr id="13" name="Picture 12" descr="_JWB0729_cmyk_300.tif"/>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690053" y="907260"/>
            <a:ext cx="4915213" cy="49320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Oval 3"/>
          <p:cNvSpPr>
            <a:spLocks noChangeAspect="1"/>
          </p:cNvSpPr>
          <p:nvPr/>
        </p:nvSpPr>
        <p:spPr>
          <a:xfrm>
            <a:off x="8012113" y="6092825"/>
            <a:ext cx="468312" cy="468313"/>
          </a:xfrm>
          <a:prstGeom prst="ellipse">
            <a:avLst/>
          </a:prstGeom>
          <a:solidFill>
            <a:schemeClr val="bg1"/>
          </a:solidFill>
          <a:ln w="28575">
            <a:solidFill>
              <a:srgbClr val="74767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400">
              <a:latin typeface="Verdana" pitchFamily="34" charset="0"/>
            </a:endParaRPr>
          </a:p>
        </p:txBody>
      </p:sp>
      <p:grpSp>
        <p:nvGrpSpPr>
          <p:cNvPr id="6" name="Group 14"/>
          <p:cNvGrpSpPr>
            <a:grpSpLocks/>
          </p:cNvGrpSpPr>
          <p:nvPr/>
        </p:nvGrpSpPr>
        <p:grpSpPr bwMode="auto">
          <a:xfrm>
            <a:off x="539750" y="3373438"/>
            <a:ext cx="6408738" cy="3135312"/>
            <a:chOff x="539750" y="3444726"/>
            <a:chExt cx="6408515" cy="3135462"/>
          </a:xfrm>
        </p:grpSpPr>
        <p:cxnSp>
          <p:nvCxnSpPr>
            <p:cNvPr id="7" name="Straight Connector 6"/>
            <p:cNvCxnSpPr/>
            <p:nvPr/>
          </p:nvCxnSpPr>
          <p:spPr>
            <a:xfrm flipV="1">
              <a:off x="971535" y="3444726"/>
              <a:ext cx="5711626" cy="4762"/>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flipV="1">
              <a:off x="4643295" y="4508402"/>
              <a:ext cx="2304970" cy="1008110"/>
            </a:xfrm>
            <a:prstGeom prst="line">
              <a:avLst/>
            </a:prstGeom>
            <a:ln w="19050" cap="rnd">
              <a:solidFill>
                <a:srgbClr val="B34215"/>
              </a:solidFill>
              <a:prstDash val="sysDash"/>
            </a:ln>
          </p:spPr>
          <p:style>
            <a:lnRef idx="1">
              <a:schemeClr val="accent1"/>
            </a:lnRef>
            <a:fillRef idx="0">
              <a:schemeClr val="accent1"/>
            </a:fillRef>
            <a:effectRef idx="0">
              <a:schemeClr val="accent1"/>
            </a:effectRef>
            <a:fontRef idx="minor">
              <a:schemeClr val="tx1"/>
            </a:fontRef>
          </p:style>
        </p:cxnSp>
        <p:sp>
          <p:nvSpPr>
            <p:cNvPr id="9" name="Oval 8"/>
            <p:cNvSpPr>
              <a:spLocks/>
            </p:cNvSpPr>
            <p:nvPr/>
          </p:nvSpPr>
          <p:spPr>
            <a:xfrm>
              <a:off x="3059025" y="4959273"/>
              <a:ext cx="1620781" cy="1620915"/>
            </a:xfrm>
            <a:prstGeom prst="ellipse">
              <a:avLst/>
            </a:prstGeom>
            <a:solidFill>
              <a:schemeClr val="bg1"/>
            </a:solidFill>
            <a:ln w="28575">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sp>
          <p:nvSpPr>
            <p:cNvPr id="10" name="Oval 9"/>
            <p:cNvSpPr>
              <a:spLocks/>
            </p:cNvSpPr>
            <p:nvPr/>
          </p:nvSpPr>
          <p:spPr>
            <a:xfrm flipH="1">
              <a:off x="3151097" y="4908471"/>
              <a:ext cx="358763" cy="360379"/>
            </a:xfrm>
            <a:prstGeom prst="ellipse">
              <a:avLst/>
            </a:prstGeom>
            <a:solidFill>
              <a:srgbClr val="CC7B16"/>
            </a:solidFill>
            <a:ln>
              <a:solidFill>
                <a:srgbClr val="CC7B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cxnSp>
          <p:nvCxnSpPr>
            <p:cNvPr id="11" name="Straight Connector 10"/>
            <p:cNvCxnSpPr/>
            <p:nvPr/>
          </p:nvCxnSpPr>
          <p:spPr>
            <a:xfrm rot="10800000">
              <a:off x="1331885" y="5373630"/>
              <a:ext cx="1727140" cy="287352"/>
            </a:xfrm>
            <a:prstGeom prst="line">
              <a:avLst/>
            </a:prstGeom>
            <a:ln w="19050" cap="rnd">
              <a:solidFill>
                <a:srgbClr val="CC7B16"/>
              </a:solidFill>
              <a:prstDash val="sysDash"/>
            </a:ln>
          </p:spPr>
          <p:style>
            <a:lnRef idx="1">
              <a:schemeClr val="accent1"/>
            </a:lnRef>
            <a:fillRef idx="0">
              <a:schemeClr val="accent1"/>
            </a:fillRef>
            <a:effectRef idx="0">
              <a:schemeClr val="accent1"/>
            </a:effectRef>
            <a:fontRef idx="minor">
              <a:schemeClr val="tx1"/>
            </a:fontRef>
          </p:style>
        </p:cxnSp>
        <p:sp>
          <p:nvSpPr>
            <p:cNvPr id="12" name="Oval 11"/>
            <p:cNvSpPr>
              <a:spLocks noChangeAspect="1"/>
            </p:cNvSpPr>
            <p:nvPr/>
          </p:nvSpPr>
          <p:spPr>
            <a:xfrm>
              <a:off x="539750" y="4797341"/>
              <a:ext cx="942942" cy="944607"/>
            </a:xfrm>
            <a:prstGeom prst="ellipse">
              <a:avLst/>
            </a:prstGeom>
            <a:solidFill>
              <a:srgbClr val="939598"/>
            </a:solidFill>
            <a:ln>
              <a:solidFill>
                <a:srgbClr val="93959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grpSp>
      <p:sp>
        <p:nvSpPr>
          <p:cNvPr id="2" name="Title 1"/>
          <p:cNvSpPr>
            <a:spLocks noGrp="1"/>
          </p:cNvSpPr>
          <p:nvPr>
            <p:ph type="ctrTitle"/>
          </p:nvPr>
        </p:nvSpPr>
        <p:spPr>
          <a:xfrm>
            <a:off x="856994" y="1873578"/>
            <a:ext cx="5299182" cy="1470025"/>
          </a:xfrm>
          <a:ln w="6350"/>
        </p:spPr>
        <p:txBody>
          <a:bodyPr anchor="b">
            <a:normAutofit/>
          </a:bodyPr>
          <a:lstStyle>
            <a:lvl1pPr>
              <a:defRPr sz="3600" b="0"/>
            </a:lvl1pPr>
          </a:lstStyle>
          <a:p>
            <a:r>
              <a:rPr lang="en-US" smtClean="0"/>
              <a:t>Click to edit Master title style</a:t>
            </a:r>
            <a:endParaRPr lang="en-GB" dirty="0"/>
          </a:p>
        </p:txBody>
      </p:sp>
      <p:sp>
        <p:nvSpPr>
          <p:cNvPr id="3" name="Subtitle 2"/>
          <p:cNvSpPr>
            <a:spLocks noGrp="1"/>
          </p:cNvSpPr>
          <p:nvPr>
            <p:ph type="subTitle" idx="1"/>
          </p:nvPr>
        </p:nvSpPr>
        <p:spPr>
          <a:xfrm>
            <a:off x="864905" y="3463211"/>
            <a:ext cx="5291271" cy="1752600"/>
          </a:xfrm>
        </p:spPr>
        <p:txBody>
          <a:bodyPr>
            <a:normAutofit/>
          </a:bodyPr>
          <a:lstStyle>
            <a:lvl1pPr marL="0" indent="0" algn="l">
              <a:buNone/>
              <a:defRPr sz="20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
        <p:nvSpPr>
          <p:cNvPr id="14" name="Slide Number Placeholder 36"/>
          <p:cNvSpPr>
            <a:spLocks noGrp="1"/>
          </p:cNvSpPr>
          <p:nvPr>
            <p:ph type="sldNum" sz="quarter" idx="10"/>
          </p:nvPr>
        </p:nvSpPr>
        <p:spPr>
          <a:xfrm>
            <a:off x="8027988" y="6111875"/>
            <a:ext cx="395287" cy="412750"/>
          </a:xfrm>
        </p:spPr>
        <p:txBody>
          <a:bodyPr/>
          <a:lstStyle>
            <a:lvl1pPr>
              <a:defRPr/>
            </a:lvl1pPr>
          </a:lstStyle>
          <a:p>
            <a:pPr>
              <a:defRPr/>
            </a:pPr>
            <a:fld id="{CF4F9D38-9BC6-A542-ADE3-95E83F13B32F}" type="slidenum">
              <a:rPr lang="en-GB"/>
              <a:pPr>
                <a:defRPr/>
              </a:pPr>
              <a:t>‹#›</a:t>
            </a:fld>
            <a:endParaRPr lang="en-GB" dirty="0"/>
          </a:p>
        </p:txBody>
      </p:sp>
      <p:sp>
        <p:nvSpPr>
          <p:cNvPr id="15" name="Footer Placeholder 37"/>
          <p:cNvSpPr>
            <a:spLocks noGrp="1"/>
          </p:cNvSpPr>
          <p:nvPr>
            <p:ph type="ftr" sz="quarter" idx="11"/>
          </p:nvPr>
        </p:nvSpPr>
        <p:spPr>
          <a:xfrm>
            <a:off x="414338" y="6323013"/>
            <a:ext cx="2933700" cy="365125"/>
          </a:xfrm>
        </p:spPr>
        <p:txBody>
          <a:bodyPr/>
          <a:lstStyle>
            <a:lvl1pPr>
              <a:defRPr smtClean="0"/>
            </a:lvl1pPr>
          </a:lstStyle>
          <a:p>
            <a:pPr>
              <a:defRPr/>
            </a:pPr>
            <a:r>
              <a:rPr lang="en-GB" smtClean="0"/>
              <a:t>© 2015, Mike Murach &amp; Associates, Inc.</a:t>
            </a:r>
            <a:endParaRPr lang="en-GB" dirty="0"/>
          </a:p>
        </p:txBody>
      </p:sp>
      <p:pic>
        <p:nvPicPr>
          <p:cNvPr id="5" name="Picture 4" descr="logo for powerpoint reduced size .jp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409575" y="549275"/>
            <a:ext cx="2170176" cy="475488"/>
          </a:xfrm>
          <a:prstGeom prst="rect">
            <a:avLst/>
          </a:prstGeom>
        </p:spPr>
      </p:pic>
    </p:spTree>
    <p:extLst>
      <p:ext uri="{BB962C8B-B14F-4D97-AF65-F5344CB8AC3E}">
        <p14:creationId xmlns:p14="http://schemas.microsoft.com/office/powerpoint/2010/main" val="4203536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6_Title Slide_UWL logo">
    <p:spTree>
      <p:nvGrpSpPr>
        <p:cNvPr id="1" name=""/>
        <p:cNvGrpSpPr/>
        <p:nvPr/>
      </p:nvGrpSpPr>
      <p:grpSpPr>
        <a:xfrm>
          <a:off x="0" y="0"/>
          <a:ext cx="0" cy="0"/>
          <a:chOff x="0" y="0"/>
          <a:chExt cx="0" cy="0"/>
        </a:xfrm>
      </p:grpSpPr>
      <p:sp>
        <p:nvSpPr>
          <p:cNvPr id="4" name="Oval 3"/>
          <p:cNvSpPr>
            <a:spLocks noChangeAspect="1"/>
          </p:cNvSpPr>
          <p:nvPr/>
        </p:nvSpPr>
        <p:spPr>
          <a:xfrm>
            <a:off x="8012113" y="6092825"/>
            <a:ext cx="468312" cy="468313"/>
          </a:xfrm>
          <a:prstGeom prst="ellipse">
            <a:avLst/>
          </a:prstGeom>
          <a:solidFill>
            <a:schemeClr val="bg1"/>
          </a:solidFill>
          <a:ln w="28575">
            <a:solidFill>
              <a:srgbClr val="74767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400">
              <a:latin typeface="Verdana" pitchFamily="34" charset="0"/>
            </a:endParaRPr>
          </a:p>
        </p:txBody>
      </p:sp>
      <p:grpSp>
        <p:nvGrpSpPr>
          <p:cNvPr id="6" name="Group 14"/>
          <p:cNvGrpSpPr>
            <a:grpSpLocks/>
          </p:cNvGrpSpPr>
          <p:nvPr/>
        </p:nvGrpSpPr>
        <p:grpSpPr bwMode="auto">
          <a:xfrm>
            <a:off x="539750" y="3373438"/>
            <a:ext cx="6408738" cy="3135312"/>
            <a:chOff x="539750" y="3444726"/>
            <a:chExt cx="6408515" cy="3135462"/>
          </a:xfrm>
        </p:grpSpPr>
        <p:cxnSp>
          <p:nvCxnSpPr>
            <p:cNvPr id="7" name="Straight Connector 6"/>
            <p:cNvCxnSpPr/>
            <p:nvPr/>
          </p:nvCxnSpPr>
          <p:spPr>
            <a:xfrm flipV="1">
              <a:off x="971535" y="3444726"/>
              <a:ext cx="5711626" cy="4762"/>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flipV="1">
              <a:off x="4643295" y="4508402"/>
              <a:ext cx="2304970" cy="1008110"/>
            </a:xfrm>
            <a:prstGeom prst="line">
              <a:avLst/>
            </a:prstGeom>
            <a:ln w="19050" cap="rnd">
              <a:solidFill>
                <a:srgbClr val="B34215"/>
              </a:solidFill>
              <a:prstDash val="sysDash"/>
            </a:ln>
          </p:spPr>
          <p:style>
            <a:lnRef idx="1">
              <a:schemeClr val="accent1"/>
            </a:lnRef>
            <a:fillRef idx="0">
              <a:schemeClr val="accent1"/>
            </a:fillRef>
            <a:effectRef idx="0">
              <a:schemeClr val="accent1"/>
            </a:effectRef>
            <a:fontRef idx="minor">
              <a:schemeClr val="tx1"/>
            </a:fontRef>
          </p:style>
        </p:cxnSp>
        <p:sp>
          <p:nvSpPr>
            <p:cNvPr id="9" name="Oval 8"/>
            <p:cNvSpPr>
              <a:spLocks/>
            </p:cNvSpPr>
            <p:nvPr/>
          </p:nvSpPr>
          <p:spPr>
            <a:xfrm>
              <a:off x="3059025" y="4959273"/>
              <a:ext cx="1620781" cy="1620915"/>
            </a:xfrm>
            <a:prstGeom prst="ellipse">
              <a:avLst/>
            </a:prstGeom>
            <a:solidFill>
              <a:schemeClr val="bg1"/>
            </a:solidFill>
            <a:ln w="28575">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sp>
          <p:nvSpPr>
            <p:cNvPr id="10" name="Oval 9"/>
            <p:cNvSpPr>
              <a:spLocks/>
            </p:cNvSpPr>
            <p:nvPr/>
          </p:nvSpPr>
          <p:spPr>
            <a:xfrm flipH="1">
              <a:off x="3151097" y="4908471"/>
              <a:ext cx="358763" cy="360379"/>
            </a:xfrm>
            <a:prstGeom prst="ellipse">
              <a:avLst/>
            </a:prstGeom>
            <a:solidFill>
              <a:srgbClr val="CC7B16"/>
            </a:solidFill>
            <a:ln>
              <a:solidFill>
                <a:srgbClr val="CC7B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cxnSp>
          <p:nvCxnSpPr>
            <p:cNvPr id="11" name="Straight Connector 10"/>
            <p:cNvCxnSpPr/>
            <p:nvPr/>
          </p:nvCxnSpPr>
          <p:spPr>
            <a:xfrm rot="10800000">
              <a:off x="1331885" y="5373630"/>
              <a:ext cx="1727140" cy="287352"/>
            </a:xfrm>
            <a:prstGeom prst="line">
              <a:avLst/>
            </a:prstGeom>
            <a:ln w="19050" cap="rnd">
              <a:solidFill>
                <a:srgbClr val="CC7B16"/>
              </a:solidFill>
              <a:prstDash val="sysDash"/>
            </a:ln>
          </p:spPr>
          <p:style>
            <a:lnRef idx="1">
              <a:schemeClr val="accent1"/>
            </a:lnRef>
            <a:fillRef idx="0">
              <a:schemeClr val="accent1"/>
            </a:fillRef>
            <a:effectRef idx="0">
              <a:schemeClr val="accent1"/>
            </a:effectRef>
            <a:fontRef idx="minor">
              <a:schemeClr val="tx1"/>
            </a:fontRef>
          </p:style>
        </p:cxnSp>
        <p:sp>
          <p:nvSpPr>
            <p:cNvPr id="12" name="Oval 11"/>
            <p:cNvSpPr>
              <a:spLocks noChangeAspect="1"/>
            </p:cNvSpPr>
            <p:nvPr/>
          </p:nvSpPr>
          <p:spPr>
            <a:xfrm>
              <a:off x="539750" y="4797341"/>
              <a:ext cx="942942" cy="944607"/>
            </a:xfrm>
            <a:prstGeom prst="ellipse">
              <a:avLst/>
            </a:prstGeom>
            <a:solidFill>
              <a:srgbClr val="939598"/>
            </a:solidFill>
            <a:ln>
              <a:solidFill>
                <a:srgbClr val="93959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grpSp>
      <p:sp>
        <p:nvSpPr>
          <p:cNvPr id="2" name="Title 1"/>
          <p:cNvSpPr>
            <a:spLocks noGrp="1"/>
          </p:cNvSpPr>
          <p:nvPr>
            <p:ph type="ctrTitle"/>
          </p:nvPr>
        </p:nvSpPr>
        <p:spPr>
          <a:xfrm>
            <a:off x="856994" y="1873578"/>
            <a:ext cx="5299182" cy="1470025"/>
          </a:xfrm>
          <a:ln w="6350"/>
        </p:spPr>
        <p:txBody>
          <a:bodyPr anchor="b">
            <a:normAutofit/>
          </a:bodyPr>
          <a:lstStyle>
            <a:lvl1pPr>
              <a:defRPr sz="3600" b="0"/>
            </a:lvl1pPr>
          </a:lstStyle>
          <a:p>
            <a:r>
              <a:rPr lang="en-US" smtClean="0"/>
              <a:t>Click to edit Master title style</a:t>
            </a:r>
            <a:endParaRPr lang="en-GB" dirty="0"/>
          </a:p>
        </p:txBody>
      </p:sp>
      <p:sp>
        <p:nvSpPr>
          <p:cNvPr id="3" name="Subtitle 2"/>
          <p:cNvSpPr>
            <a:spLocks noGrp="1"/>
          </p:cNvSpPr>
          <p:nvPr>
            <p:ph type="subTitle" idx="1"/>
          </p:nvPr>
        </p:nvSpPr>
        <p:spPr>
          <a:xfrm>
            <a:off x="864905" y="3463211"/>
            <a:ext cx="5291271" cy="1752600"/>
          </a:xfrm>
        </p:spPr>
        <p:txBody>
          <a:bodyPr>
            <a:normAutofit/>
          </a:bodyPr>
          <a:lstStyle>
            <a:lvl1pPr marL="0" indent="0" algn="l">
              <a:buNone/>
              <a:defRPr sz="20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
        <p:nvSpPr>
          <p:cNvPr id="14" name="Slide Number Placeholder 36"/>
          <p:cNvSpPr>
            <a:spLocks noGrp="1"/>
          </p:cNvSpPr>
          <p:nvPr>
            <p:ph type="sldNum" sz="quarter" idx="10"/>
          </p:nvPr>
        </p:nvSpPr>
        <p:spPr>
          <a:xfrm>
            <a:off x="8027988" y="6111875"/>
            <a:ext cx="395287" cy="412750"/>
          </a:xfrm>
        </p:spPr>
        <p:txBody>
          <a:bodyPr/>
          <a:lstStyle>
            <a:lvl1pPr>
              <a:defRPr/>
            </a:lvl1pPr>
          </a:lstStyle>
          <a:p>
            <a:pPr>
              <a:defRPr/>
            </a:pPr>
            <a:fld id="{CF4F9D38-9BC6-A542-ADE3-95E83F13B32F}" type="slidenum">
              <a:rPr lang="en-GB"/>
              <a:pPr>
                <a:defRPr/>
              </a:pPr>
              <a:t>‹#›</a:t>
            </a:fld>
            <a:endParaRPr lang="en-GB" dirty="0"/>
          </a:p>
        </p:txBody>
      </p:sp>
      <p:sp>
        <p:nvSpPr>
          <p:cNvPr id="15" name="Footer Placeholder 37"/>
          <p:cNvSpPr>
            <a:spLocks noGrp="1"/>
          </p:cNvSpPr>
          <p:nvPr>
            <p:ph type="ftr" sz="quarter" idx="11"/>
          </p:nvPr>
        </p:nvSpPr>
        <p:spPr>
          <a:xfrm>
            <a:off x="414338" y="6323013"/>
            <a:ext cx="2933700" cy="365125"/>
          </a:xfrm>
        </p:spPr>
        <p:txBody>
          <a:bodyPr/>
          <a:lstStyle>
            <a:lvl1pPr>
              <a:defRPr smtClean="0"/>
            </a:lvl1pPr>
          </a:lstStyle>
          <a:p>
            <a:pPr>
              <a:defRPr/>
            </a:pPr>
            <a:r>
              <a:rPr lang="en-GB" smtClean="0"/>
              <a:t>© 2015, Mike Murach &amp; Associates, Inc.</a:t>
            </a:r>
            <a:endParaRPr lang="en-GB" dirty="0"/>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flipH="1">
            <a:off x="6672367" y="912415"/>
            <a:ext cx="4943266" cy="4943266"/>
          </a:xfrm>
          <a:prstGeom prst="ellipse">
            <a:avLst/>
          </a:prstGeom>
          <a:ln w="28575" cmpd="sng">
            <a:solidFill>
              <a:srgbClr val="0039A6"/>
            </a:solidFill>
          </a:ln>
        </p:spPr>
      </p:pic>
      <p:pic>
        <p:nvPicPr>
          <p:cNvPr id="5" name="Picture 4" descr="logo for powerpoint reduced size .jp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409575" y="549275"/>
            <a:ext cx="2170176" cy="475488"/>
          </a:xfrm>
          <a:prstGeom prst="rect">
            <a:avLst/>
          </a:prstGeom>
        </p:spPr>
      </p:pic>
    </p:spTree>
    <p:extLst>
      <p:ext uri="{BB962C8B-B14F-4D97-AF65-F5344CB8AC3E}">
        <p14:creationId xmlns:p14="http://schemas.microsoft.com/office/powerpoint/2010/main" val="47064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Section Header - no logo">
    <p:spTree>
      <p:nvGrpSpPr>
        <p:cNvPr id="1" name=""/>
        <p:cNvGrpSpPr/>
        <p:nvPr/>
      </p:nvGrpSpPr>
      <p:grpSpPr>
        <a:xfrm>
          <a:off x="0" y="0"/>
          <a:ext cx="0" cy="0"/>
          <a:chOff x="0" y="0"/>
          <a:chExt cx="0" cy="0"/>
        </a:xfrm>
      </p:grpSpPr>
      <p:sp>
        <p:nvSpPr>
          <p:cNvPr id="4" name="Oval 3"/>
          <p:cNvSpPr>
            <a:spLocks noChangeAspect="1"/>
          </p:cNvSpPr>
          <p:nvPr/>
        </p:nvSpPr>
        <p:spPr>
          <a:xfrm>
            <a:off x="8012113" y="6092825"/>
            <a:ext cx="468312" cy="468313"/>
          </a:xfrm>
          <a:prstGeom prst="ellipse">
            <a:avLst/>
          </a:prstGeom>
          <a:solidFill>
            <a:schemeClr val="bg1"/>
          </a:solidFill>
          <a:ln w="28575">
            <a:solidFill>
              <a:srgbClr val="74767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400">
              <a:latin typeface="Verdana" pitchFamily="34" charset="0"/>
            </a:endParaRPr>
          </a:p>
        </p:txBody>
      </p:sp>
      <p:grpSp>
        <p:nvGrpSpPr>
          <p:cNvPr id="5" name="Group 19"/>
          <p:cNvGrpSpPr>
            <a:grpSpLocks/>
          </p:cNvGrpSpPr>
          <p:nvPr/>
        </p:nvGrpSpPr>
        <p:grpSpPr bwMode="auto">
          <a:xfrm>
            <a:off x="539750" y="765175"/>
            <a:ext cx="8604250" cy="5743575"/>
            <a:chOff x="539750" y="836712"/>
            <a:chExt cx="8604250" cy="5743476"/>
          </a:xfrm>
        </p:grpSpPr>
        <p:cxnSp>
          <p:nvCxnSpPr>
            <p:cNvPr id="6" name="Straight Connector 5"/>
            <p:cNvCxnSpPr/>
            <p:nvPr/>
          </p:nvCxnSpPr>
          <p:spPr>
            <a:xfrm flipV="1">
              <a:off x="971550" y="3444930"/>
              <a:ext cx="5711825" cy="4762"/>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pic>
          <p:nvPicPr>
            <p:cNvPr id="7" name="Picture 22" descr="Brown circle.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588224" y="836712"/>
              <a:ext cx="2555776" cy="5212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rot="10800000" flipV="1">
              <a:off x="4643438" y="4508537"/>
              <a:ext cx="2305050" cy="1008045"/>
            </a:xfrm>
            <a:prstGeom prst="line">
              <a:avLst/>
            </a:prstGeom>
            <a:ln w="19050" cap="rnd">
              <a:solidFill>
                <a:srgbClr val="B34215"/>
              </a:solidFill>
              <a:prstDash val="sysDash"/>
            </a:ln>
          </p:spPr>
          <p:style>
            <a:lnRef idx="1">
              <a:schemeClr val="accent1"/>
            </a:lnRef>
            <a:fillRef idx="0">
              <a:schemeClr val="accent1"/>
            </a:fillRef>
            <a:effectRef idx="0">
              <a:schemeClr val="accent1"/>
            </a:effectRef>
            <a:fontRef idx="minor">
              <a:schemeClr val="tx1"/>
            </a:fontRef>
          </p:style>
        </p:cxnSp>
        <p:sp>
          <p:nvSpPr>
            <p:cNvPr id="9" name="Oval 8"/>
            <p:cNvSpPr>
              <a:spLocks/>
            </p:cNvSpPr>
            <p:nvPr/>
          </p:nvSpPr>
          <p:spPr>
            <a:xfrm>
              <a:off x="3059113" y="4959379"/>
              <a:ext cx="1620837" cy="1620809"/>
            </a:xfrm>
            <a:prstGeom prst="ellipse">
              <a:avLst/>
            </a:prstGeom>
            <a:solidFill>
              <a:schemeClr val="bg1"/>
            </a:solidFill>
            <a:ln w="28575">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sp>
          <p:nvSpPr>
            <p:cNvPr id="10" name="Oval 9"/>
            <p:cNvSpPr>
              <a:spLocks/>
            </p:cNvSpPr>
            <p:nvPr/>
          </p:nvSpPr>
          <p:spPr>
            <a:xfrm flipH="1">
              <a:off x="3151188" y="4908580"/>
              <a:ext cx="358775" cy="360356"/>
            </a:xfrm>
            <a:prstGeom prst="ellipse">
              <a:avLst/>
            </a:prstGeom>
            <a:solidFill>
              <a:srgbClr val="CC7B16"/>
            </a:solidFill>
            <a:ln>
              <a:solidFill>
                <a:srgbClr val="CC7B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cxnSp>
          <p:nvCxnSpPr>
            <p:cNvPr id="11" name="Straight Connector 10"/>
            <p:cNvCxnSpPr/>
            <p:nvPr/>
          </p:nvCxnSpPr>
          <p:spPr>
            <a:xfrm rot="10800000">
              <a:off x="1331913" y="5373709"/>
              <a:ext cx="1727200" cy="287333"/>
            </a:xfrm>
            <a:prstGeom prst="line">
              <a:avLst/>
            </a:prstGeom>
            <a:ln w="19050" cap="rnd">
              <a:solidFill>
                <a:srgbClr val="CC7B16"/>
              </a:solidFill>
              <a:prstDash val="sysDash"/>
            </a:ln>
          </p:spPr>
          <p:style>
            <a:lnRef idx="1">
              <a:schemeClr val="accent1"/>
            </a:lnRef>
            <a:fillRef idx="0">
              <a:schemeClr val="accent1"/>
            </a:fillRef>
            <a:effectRef idx="0">
              <a:schemeClr val="accent1"/>
            </a:effectRef>
            <a:fontRef idx="minor">
              <a:schemeClr val="tx1"/>
            </a:fontRef>
          </p:style>
        </p:cxnSp>
        <p:sp>
          <p:nvSpPr>
            <p:cNvPr id="12" name="Oval 11"/>
            <p:cNvSpPr>
              <a:spLocks noChangeAspect="1"/>
            </p:cNvSpPr>
            <p:nvPr/>
          </p:nvSpPr>
          <p:spPr>
            <a:xfrm>
              <a:off x="539750" y="4797457"/>
              <a:ext cx="942975" cy="944546"/>
            </a:xfrm>
            <a:prstGeom prst="ellipse">
              <a:avLst/>
            </a:prstGeom>
            <a:solidFill>
              <a:srgbClr val="939598"/>
            </a:solidFill>
            <a:ln>
              <a:solidFill>
                <a:srgbClr val="93959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grpSp>
      <p:sp>
        <p:nvSpPr>
          <p:cNvPr id="2" name="Title 1"/>
          <p:cNvSpPr>
            <a:spLocks noGrp="1"/>
          </p:cNvSpPr>
          <p:nvPr>
            <p:ph type="ctrTitle"/>
          </p:nvPr>
        </p:nvSpPr>
        <p:spPr>
          <a:xfrm>
            <a:off x="856994" y="1873578"/>
            <a:ext cx="5299182" cy="1470025"/>
          </a:xfrm>
          <a:ln w="6350"/>
        </p:spPr>
        <p:txBody>
          <a:bodyPr anchor="b">
            <a:normAutofit/>
          </a:bodyPr>
          <a:lstStyle>
            <a:lvl1pPr>
              <a:defRPr sz="3600" b="0"/>
            </a:lvl1pPr>
          </a:lstStyle>
          <a:p>
            <a:r>
              <a:rPr lang="en-US" smtClean="0"/>
              <a:t>Click to edit Master title style</a:t>
            </a:r>
            <a:endParaRPr lang="en-GB" dirty="0"/>
          </a:p>
        </p:txBody>
      </p:sp>
      <p:sp>
        <p:nvSpPr>
          <p:cNvPr id="3" name="Subtitle 2"/>
          <p:cNvSpPr>
            <a:spLocks noGrp="1"/>
          </p:cNvSpPr>
          <p:nvPr>
            <p:ph type="subTitle" idx="1"/>
          </p:nvPr>
        </p:nvSpPr>
        <p:spPr>
          <a:xfrm>
            <a:off x="864906" y="3463211"/>
            <a:ext cx="5291270" cy="1752600"/>
          </a:xfrm>
        </p:spPr>
        <p:txBody>
          <a:bodyPr>
            <a:normAutofit/>
          </a:bodyPr>
          <a:lstStyle>
            <a:lvl1pPr marL="0" indent="0" algn="l">
              <a:buNone/>
              <a:defRPr sz="20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
        <p:nvSpPr>
          <p:cNvPr id="14" name="Footer Placeholder 31"/>
          <p:cNvSpPr>
            <a:spLocks noGrp="1"/>
          </p:cNvSpPr>
          <p:nvPr>
            <p:ph type="ftr" sz="quarter" idx="10"/>
          </p:nvPr>
        </p:nvSpPr>
        <p:spPr>
          <a:xfrm>
            <a:off x="414338" y="6323013"/>
            <a:ext cx="2933700" cy="365125"/>
          </a:xfrm>
        </p:spPr>
        <p:txBody>
          <a:bodyPr/>
          <a:lstStyle>
            <a:lvl1pPr>
              <a:defRPr smtClean="0"/>
            </a:lvl1pPr>
          </a:lstStyle>
          <a:p>
            <a:pPr>
              <a:defRPr/>
            </a:pPr>
            <a:r>
              <a:rPr lang="en-GB" smtClean="0"/>
              <a:t>© 2015, Mike Murach &amp; Associates, Inc.</a:t>
            </a:r>
            <a:endParaRPr lang="en-GB" dirty="0"/>
          </a:p>
        </p:txBody>
      </p:sp>
      <p:sp>
        <p:nvSpPr>
          <p:cNvPr id="15" name="Slide Number Placeholder 36"/>
          <p:cNvSpPr>
            <a:spLocks noGrp="1"/>
          </p:cNvSpPr>
          <p:nvPr>
            <p:ph type="sldNum" sz="quarter" idx="11"/>
          </p:nvPr>
        </p:nvSpPr>
        <p:spPr>
          <a:xfrm>
            <a:off x="8027988" y="6111875"/>
            <a:ext cx="395287" cy="412750"/>
          </a:xfrm>
        </p:spPr>
        <p:txBody>
          <a:bodyPr/>
          <a:lstStyle>
            <a:lvl1pPr>
              <a:defRPr/>
            </a:lvl1pPr>
          </a:lstStyle>
          <a:p>
            <a:pPr>
              <a:defRPr/>
            </a:pPr>
            <a:fld id="{D13EFCF6-FCF1-FF48-8227-3C3EA4CEF2DA}" type="slidenum">
              <a:rPr lang="en-GB"/>
              <a:pPr>
                <a:defRPr/>
              </a:pPr>
              <a:t>‹#›</a:t>
            </a:fld>
            <a:endParaRPr lang="en-GB" dirty="0"/>
          </a:p>
        </p:txBody>
      </p:sp>
    </p:spTree>
    <p:extLst>
      <p:ext uri="{BB962C8B-B14F-4D97-AF65-F5344CB8AC3E}">
        <p14:creationId xmlns:p14="http://schemas.microsoft.com/office/powerpoint/2010/main" val="2941199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Slide_UWL no cogs">
    <p:spTree>
      <p:nvGrpSpPr>
        <p:cNvPr id="1" name=""/>
        <p:cNvGrpSpPr/>
        <p:nvPr/>
      </p:nvGrpSpPr>
      <p:grpSpPr>
        <a:xfrm>
          <a:off x="0" y="0"/>
          <a:ext cx="0" cy="0"/>
          <a:chOff x="0" y="0"/>
          <a:chExt cx="0" cy="0"/>
        </a:xfrm>
      </p:grpSpPr>
      <p:sp>
        <p:nvSpPr>
          <p:cNvPr id="2" name="Title 1"/>
          <p:cNvSpPr>
            <a:spLocks noGrp="1"/>
          </p:cNvSpPr>
          <p:nvPr>
            <p:ph type="ctrTitle"/>
          </p:nvPr>
        </p:nvSpPr>
        <p:spPr>
          <a:xfrm>
            <a:off x="896952" y="2300354"/>
            <a:ext cx="5475870" cy="1470025"/>
          </a:xfrm>
        </p:spPr>
        <p:txBody>
          <a:bodyPr anchor="b"/>
          <a:lstStyle>
            <a:lvl1pPr>
              <a:defRPr sz="3600" b="0"/>
            </a:lvl1pPr>
          </a:lstStyle>
          <a:p>
            <a:r>
              <a:rPr lang="en-US" smtClean="0"/>
              <a:t>Click to edit Master title style</a:t>
            </a:r>
            <a:endParaRPr lang="en-GB" dirty="0"/>
          </a:p>
        </p:txBody>
      </p:sp>
      <p:sp>
        <p:nvSpPr>
          <p:cNvPr id="19" name="Text Placeholder 18"/>
          <p:cNvSpPr>
            <a:spLocks noGrp="1"/>
          </p:cNvSpPr>
          <p:nvPr>
            <p:ph type="body" sz="quarter" idx="13"/>
          </p:nvPr>
        </p:nvSpPr>
        <p:spPr>
          <a:xfrm>
            <a:off x="900112" y="3932088"/>
            <a:ext cx="5472087" cy="1081088"/>
          </a:xfrm>
        </p:spPr>
        <p:txBody>
          <a:bodyPr/>
          <a:lstStyle>
            <a:lvl1pPr marL="0" indent="0">
              <a:buNone/>
              <a:defRPr>
                <a:solidFill>
                  <a:srgbClr val="000000"/>
                </a:solidFill>
              </a:defRPr>
            </a:lvl1pPr>
          </a:lstStyle>
          <a:p>
            <a:pPr lvl="0"/>
            <a:r>
              <a:rPr lang="en-US" smtClean="0"/>
              <a:t>Click to edit Master text styles</a:t>
            </a:r>
          </a:p>
        </p:txBody>
      </p:sp>
      <p:sp>
        <p:nvSpPr>
          <p:cNvPr id="5" name="Slide Number Placeholder 17"/>
          <p:cNvSpPr>
            <a:spLocks noGrp="1"/>
          </p:cNvSpPr>
          <p:nvPr>
            <p:ph type="sldNum" sz="quarter" idx="14"/>
          </p:nvPr>
        </p:nvSpPr>
        <p:spPr>
          <a:xfrm>
            <a:off x="8027988" y="6111875"/>
            <a:ext cx="395287" cy="412750"/>
          </a:xfrm>
        </p:spPr>
        <p:txBody>
          <a:bodyPr/>
          <a:lstStyle>
            <a:lvl1pPr>
              <a:defRPr/>
            </a:lvl1pPr>
          </a:lstStyle>
          <a:p>
            <a:pPr>
              <a:defRPr/>
            </a:pPr>
            <a:fld id="{859388A0-719E-1C40-924E-55DBBB5C8DD1}" type="slidenum">
              <a:rPr lang="en-GB"/>
              <a:pPr>
                <a:defRPr/>
              </a:pPr>
              <a:t>‹#›</a:t>
            </a:fld>
            <a:endParaRPr lang="en-GB" dirty="0"/>
          </a:p>
        </p:txBody>
      </p:sp>
      <p:sp>
        <p:nvSpPr>
          <p:cNvPr id="6" name="Footer Placeholder 19"/>
          <p:cNvSpPr>
            <a:spLocks noGrp="1"/>
          </p:cNvSpPr>
          <p:nvPr>
            <p:ph type="ftr" sz="quarter" idx="15"/>
          </p:nvPr>
        </p:nvSpPr>
        <p:spPr>
          <a:xfrm>
            <a:off x="414338" y="6323013"/>
            <a:ext cx="3149600" cy="365125"/>
          </a:xfrm>
        </p:spPr>
        <p:txBody>
          <a:bodyPr/>
          <a:lstStyle>
            <a:lvl1pPr>
              <a:defRPr smtClean="0"/>
            </a:lvl1pPr>
          </a:lstStyle>
          <a:p>
            <a:pPr>
              <a:defRPr/>
            </a:pPr>
            <a:r>
              <a:rPr lang="en-GB" smtClean="0"/>
              <a:t>© 2015, Mike Murach &amp; Associates, Inc.</a:t>
            </a:r>
            <a:endParaRPr lang="en-GB" dirty="0"/>
          </a:p>
        </p:txBody>
      </p:sp>
      <p:pic>
        <p:nvPicPr>
          <p:cNvPr id="3" name="Picture 2" descr="logo for powerpoint reduced size .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409575" y="549275"/>
            <a:ext cx="2170176" cy="475488"/>
          </a:xfrm>
          <a:prstGeom prst="rect">
            <a:avLst/>
          </a:prstGeom>
        </p:spPr>
      </p:pic>
    </p:spTree>
    <p:extLst>
      <p:ext uri="{BB962C8B-B14F-4D97-AF65-F5344CB8AC3E}">
        <p14:creationId xmlns:p14="http://schemas.microsoft.com/office/powerpoint/2010/main" val="2706180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96952" y="2300354"/>
            <a:ext cx="5475870" cy="1470025"/>
          </a:xfrm>
        </p:spPr>
        <p:txBody>
          <a:bodyPr anchor="b"/>
          <a:lstStyle>
            <a:lvl1pPr>
              <a:defRPr sz="3600" b="0"/>
            </a:lvl1pPr>
          </a:lstStyle>
          <a:p>
            <a:r>
              <a:rPr lang="en-US" smtClean="0"/>
              <a:t>Click to edit Master title style</a:t>
            </a:r>
            <a:endParaRPr lang="en-GB" dirty="0"/>
          </a:p>
        </p:txBody>
      </p:sp>
      <p:sp>
        <p:nvSpPr>
          <p:cNvPr id="8" name="Text Placeholder 18"/>
          <p:cNvSpPr>
            <a:spLocks noGrp="1"/>
          </p:cNvSpPr>
          <p:nvPr>
            <p:ph type="body" sz="quarter" idx="13"/>
          </p:nvPr>
        </p:nvSpPr>
        <p:spPr>
          <a:xfrm>
            <a:off x="900112" y="3932088"/>
            <a:ext cx="5472087" cy="1081088"/>
          </a:xfrm>
        </p:spPr>
        <p:txBody>
          <a:bodyPr/>
          <a:lstStyle>
            <a:lvl1pPr marL="0" indent="0">
              <a:buNone/>
              <a:defRPr>
                <a:solidFill>
                  <a:srgbClr val="000000"/>
                </a:solidFill>
              </a:defRPr>
            </a:lvl1pPr>
          </a:lstStyle>
          <a:p>
            <a:pPr lvl="0"/>
            <a:r>
              <a:rPr lang="en-US" smtClean="0"/>
              <a:t>Click to edit Master text styles</a:t>
            </a:r>
          </a:p>
        </p:txBody>
      </p:sp>
      <p:sp>
        <p:nvSpPr>
          <p:cNvPr id="5" name="Slide Number Placeholder 6"/>
          <p:cNvSpPr>
            <a:spLocks noGrp="1"/>
          </p:cNvSpPr>
          <p:nvPr>
            <p:ph type="sldNum" sz="quarter" idx="14"/>
          </p:nvPr>
        </p:nvSpPr>
        <p:spPr>
          <a:xfrm>
            <a:off x="8027988" y="6111875"/>
            <a:ext cx="395287" cy="412750"/>
          </a:xfrm>
        </p:spPr>
        <p:txBody>
          <a:bodyPr/>
          <a:lstStyle>
            <a:lvl1pPr>
              <a:defRPr/>
            </a:lvl1pPr>
          </a:lstStyle>
          <a:p>
            <a:pPr>
              <a:defRPr/>
            </a:pPr>
            <a:fld id="{2BBC46B0-2223-AB4F-8540-BB29901BEF7A}" type="slidenum">
              <a:rPr lang="en-GB"/>
              <a:pPr>
                <a:defRPr/>
              </a:pPr>
              <a:t>‹#›</a:t>
            </a:fld>
            <a:endParaRPr lang="en-GB" dirty="0"/>
          </a:p>
        </p:txBody>
      </p:sp>
    </p:spTree>
    <p:extLst>
      <p:ext uri="{BB962C8B-B14F-4D97-AF65-F5344CB8AC3E}">
        <p14:creationId xmlns:p14="http://schemas.microsoft.com/office/powerpoint/2010/main" val="3620058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0" name="Straight Connector 9"/>
          <p:cNvCxnSpPr/>
          <p:nvPr/>
        </p:nvCxnSpPr>
        <p:spPr>
          <a:xfrm>
            <a:off x="468313" y="6326188"/>
            <a:ext cx="8675687" cy="0"/>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sp>
        <p:nvSpPr>
          <p:cNvPr id="11" name="Oval 10"/>
          <p:cNvSpPr>
            <a:spLocks noChangeAspect="1"/>
          </p:cNvSpPr>
          <p:nvPr/>
        </p:nvSpPr>
        <p:spPr>
          <a:xfrm>
            <a:off x="8012113" y="6092825"/>
            <a:ext cx="468312" cy="468313"/>
          </a:xfrm>
          <a:prstGeom prst="ellipse">
            <a:avLst/>
          </a:prstGeom>
          <a:solidFill>
            <a:schemeClr val="bg1"/>
          </a:solidFill>
          <a:ln w="28575">
            <a:solidFill>
              <a:srgbClr val="6D6E7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400">
              <a:solidFill>
                <a:srgbClr val="747678"/>
              </a:solidFill>
              <a:latin typeface="Verdana" pitchFamily="34" charset="0"/>
            </a:endParaRPr>
          </a:p>
        </p:txBody>
      </p:sp>
      <p:sp>
        <p:nvSpPr>
          <p:cNvPr id="1028" name="Title Placeholder 1"/>
          <p:cNvSpPr>
            <a:spLocks noGrp="1"/>
          </p:cNvSpPr>
          <p:nvPr>
            <p:ph type="title"/>
          </p:nvPr>
        </p:nvSpPr>
        <p:spPr bwMode="auto">
          <a:xfrm>
            <a:off x="412750" y="558800"/>
            <a:ext cx="696595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GB" dirty="0"/>
          </a:p>
        </p:txBody>
      </p:sp>
      <p:sp>
        <p:nvSpPr>
          <p:cNvPr id="1029" name="Text Placeholder 2"/>
          <p:cNvSpPr>
            <a:spLocks noGrp="1"/>
          </p:cNvSpPr>
          <p:nvPr>
            <p:ph type="body" idx="1"/>
          </p:nvPr>
        </p:nvSpPr>
        <p:spPr bwMode="auto">
          <a:xfrm>
            <a:off x="412750" y="1431925"/>
            <a:ext cx="8191500"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387" name="Rectangle 386"/>
          <p:cNvSpPr/>
          <p:nvPr/>
        </p:nvSpPr>
        <p:spPr>
          <a:xfrm>
            <a:off x="0" y="0"/>
            <a:ext cx="9144000" cy="6858000"/>
          </a:xfrm>
          <a:prstGeom prst="rect">
            <a:avLst/>
          </a:prstGeom>
          <a:noFill/>
          <a:ln w="6350">
            <a:solidFill>
              <a:srgbClr val="74767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cxnSp>
        <p:nvCxnSpPr>
          <p:cNvPr id="16" name="Straight Connector 15"/>
          <p:cNvCxnSpPr/>
          <p:nvPr/>
        </p:nvCxnSpPr>
        <p:spPr>
          <a:xfrm>
            <a:off x="468313" y="6326188"/>
            <a:ext cx="8675687" cy="0"/>
          </a:xfrm>
          <a:prstGeom prst="line">
            <a:avLst/>
          </a:prstGeom>
          <a:ln w="19050">
            <a:solidFill>
              <a:srgbClr val="6D6E71"/>
            </a:solidFill>
            <a:prstDash val="sysDash"/>
            <a:bevel/>
          </a:ln>
        </p:spPr>
        <p:style>
          <a:lnRef idx="1">
            <a:schemeClr val="accent1"/>
          </a:lnRef>
          <a:fillRef idx="0">
            <a:schemeClr val="accent1"/>
          </a:fillRef>
          <a:effectRef idx="0">
            <a:schemeClr val="accent1"/>
          </a:effectRef>
          <a:fontRef idx="minor">
            <a:schemeClr val="tx1"/>
          </a:fontRef>
        </p:style>
      </p:cxnSp>
      <p:sp>
        <p:nvSpPr>
          <p:cNvPr id="18" name="Oval 17"/>
          <p:cNvSpPr>
            <a:spLocks noChangeAspect="1"/>
          </p:cNvSpPr>
          <p:nvPr/>
        </p:nvSpPr>
        <p:spPr>
          <a:xfrm>
            <a:off x="8012113" y="6092825"/>
            <a:ext cx="468312" cy="468313"/>
          </a:xfrm>
          <a:prstGeom prst="ellipse">
            <a:avLst/>
          </a:prstGeom>
          <a:solidFill>
            <a:schemeClr val="bg1"/>
          </a:solidFill>
          <a:ln w="28575">
            <a:solidFill>
              <a:srgbClr val="74767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400" dirty="0">
              <a:solidFill>
                <a:srgbClr val="747678"/>
              </a:solidFill>
              <a:latin typeface="Arial"/>
              <a:cs typeface="Arial"/>
            </a:endParaRPr>
          </a:p>
        </p:txBody>
      </p:sp>
      <p:sp>
        <p:nvSpPr>
          <p:cNvPr id="9" name="Rectangle 8"/>
          <p:cNvSpPr/>
          <p:nvPr/>
        </p:nvSpPr>
        <p:spPr>
          <a:xfrm>
            <a:off x="0" y="0"/>
            <a:ext cx="9144000" cy="6858000"/>
          </a:xfrm>
          <a:prstGeom prst="rect">
            <a:avLst/>
          </a:prstGeom>
          <a:noFill/>
          <a:ln w="6350">
            <a:solidFill>
              <a:srgbClr val="74767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sp>
        <p:nvSpPr>
          <p:cNvPr id="3" name="Footer Placeholder 2"/>
          <p:cNvSpPr>
            <a:spLocks noGrp="1"/>
          </p:cNvSpPr>
          <p:nvPr>
            <p:ph type="ftr" sz="quarter" idx="3"/>
          </p:nvPr>
        </p:nvSpPr>
        <p:spPr>
          <a:xfrm>
            <a:off x="412750" y="6332538"/>
            <a:ext cx="2935288" cy="365125"/>
          </a:xfrm>
          <a:prstGeom prst="rect">
            <a:avLst/>
          </a:prstGeom>
        </p:spPr>
        <p:txBody>
          <a:bodyPr vert="horz" lIns="91440" tIns="45720" rIns="91440" bIns="45720" rtlCol="0" anchor="ctr"/>
          <a:lstStyle>
            <a:lvl1pPr algn="l">
              <a:defRPr sz="1000" smtClean="0">
                <a:solidFill>
                  <a:schemeClr val="tx1"/>
                </a:solidFill>
              </a:defRPr>
            </a:lvl1pPr>
          </a:lstStyle>
          <a:p>
            <a:pPr>
              <a:defRPr/>
            </a:pPr>
            <a:r>
              <a:rPr lang="en-GB" smtClean="0"/>
              <a:t>© 2015, Mike Murach &amp; Associates, Inc.</a:t>
            </a:r>
            <a:endParaRPr lang="en-GB" dirty="0"/>
          </a:p>
        </p:txBody>
      </p:sp>
      <p:sp>
        <p:nvSpPr>
          <p:cNvPr id="6" name="Slide Number Placeholder 5"/>
          <p:cNvSpPr>
            <a:spLocks noGrp="1"/>
          </p:cNvSpPr>
          <p:nvPr>
            <p:ph type="sldNum" sz="quarter" idx="4"/>
          </p:nvPr>
        </p:nvSpPr>
        <p:spPr>
          <a:xfrm>
            <a:off x="8070850" y="6146800"/>
            <a:ext cx="371475" cy="365125"/>
          </a:xfrm>
          <a:prstGeom prst="rect">
            <a:avLst/>
          </a:prstGeom>
        </p:spPr>
        <p:txBody>
          <a:bodyPr vert="horz" lIns="91440" tIns="45720" rIns="91440" bIns="45720" rtlCol="0" anchor="ctr"/>
          <a:lstStyle>
            <a:lvl1pPr algn="ctr">
              <a:defRPr sz="1000" smtClean="0">
                <a:solidFill>
                  <a:schemeClr val="tx1">
                    <a:tint val="75000"/>
                  </a:schemeClr>
                </a:solidFill>
              </a:defRPr>
            </a:lvl1pPr>
          </a:lstStyle>
          <a:p>
            <a:pPr>
              <a:defRPr/>
            </a:pPr>
            <a:fld id="{6C10E252-3EED-AA4C-9BDF-346BF16C9FDC}" type="slidenum">
              <a:rPr lang="en-GB"/>
              <a:pPr>
                <a:defRPr/>
              </a:pPr>
              <a:t>‹#›</a:t>
            </a:fld>
            <a:endParaRPr lang="en-GB" dirty="0"/>
          </a:p>
        </p:txBody>
      </p:sp>
    </p:spTree>
  </p:cSld>
  <p:clrMap bg1="lt1" tx1="dk1" bg2="lt2" tx2="dk2" accent1="accent1" accent2="accent2" accent3="accent3" accent4="accent4" accent5="accent5" accent6="accent6" hlink="hlink" folHlink="folHlink"/>
  <p:sldLayoutIdLst>
    <p:sldLayoutId id="2147483854" r:id="rId1"/>
    <p:sldLayoutId id="2147483855" r:id="rId2"/>
    <p:sldLayoutId id="2147483866" r:id="rId3"/>
    <p:sldLayoutId id="2147483867" r:id="rId4"/>
    <p:sldLayoutId id="2147483869" r:id="rId5"/>
    <p:sldLayoutId id="2147483868"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70" r:id="rId17"/>
    <p:sldLayoutId id="2147483871" r:id="rId18"/>
  </p:sldLayoutIdLst>
  <p:timing>
    <p:tnLst>
      <p:par>
        <p:cTn id="1" dur="indefinite" restart="never" nodeType="tmRoot"/>
      </p:par>
    </p:tnLst>
  </p:timing>
  <p:hf sldNum="0" hdr="0" ftr="0" dt="0"/>
  <p:txStyles>
    <p:titleStyle>
      <a:lvl1pPr algn="l" rtl="0" eaLnBrk="1" fontAlgn="base" hangingPunct="1">
        <a:spcBef>
          <a:spcPct val="0"/>
        </a:spcBef>
        <a:spcAft>
          <a:spcPct val="0"/>
        </a:spcAft>
        <a:defRPr sz="3600" kern="1200">
          <a:solidFill>
            <a:srgbClr val="0039A6"/>
          </a:solidFill>
          <a:latin typeface="Arial"/>
          <a:ea typeface="ＭＳ Ｐゴシック" charset="0"/>
          <a:cs typeface="Arial"/>
        </a:defRPr>
      </a:lvl1pPr>
      <a:lvl2pPr algn="l" rtl="0" eaLnBrk="1" fontAlgn="base" hangingPunct="1">
        <a:spcBef>
          <a:spcPct val="0"/>
        </a:spcBef>
        <a:spcAft>
          <a:spcPct val="0"/>
        </a:spcAft>
        <a:defRPr sz="3600">
          <a:solidFill>
            <a:srgbClr val="0039A6"/>
          </a:solidFill>
          <a:latin typeface="Arial" charset="0"/>
          <a:ea typeface="ＭＳ Ｐゴシック" charset="0"/>
          <a:cs typeface="ＭＳ Ｐゴシック" charset="0"/>
        </a:defRPr>
      </a:lvl2pPr>
      <a:lvl3pPr algn="l" rtl="0" eaLnBrk="1" fontAlgn="base" hangingPunct="1">
        <a:spcBef>
          <a:spcPct val="0"/>
        </a:spcBef>
        <a:spcAft>
          <a:spcPct val="0"/>
        </a:spcAft>
        <a:defRPr sz="3600">
          <a:solidFill>
            <a:srgbClr val="0039A6"/>
          </a:solidFill>
          <a:latin typeface="Arial" charset="0"/>
          <a:ea typeface="ＭＳ Ｐゴシック" charset="0"/>
          <a:cs typeface="ＭＳ Ｐゴシック" charset="0"/>
        </a:defRPr>
      </a:lvl3pPr>
      <a:lvl4pPr algn="l" rtl="0" eaLnBrk="1" fontAlgn="base" hangingPunct="1">
        <a:spcBef>
          <a:spcPct val="0"/>
        </a:spcBef>
        <a:spcAft>
          <a:spcPct val="0"/>
        </a:spcAft>
        <a:defRPr sz="3600">
          <a:solidFill>
            <a:srgbClr val="0039A6"/>
          </a:solidFill>
          <a:latin typeface="Arial" charset="0"/>
          <a:ea typeface="ＭＳ Ｐゴシック" charset="0"/>
          <a:cs typeface="ＭＳ Ｐゴシック" charset="0"/>
        </a:defRPr>
      </a:lvl4pPr>
      <a:lvl5pPr algn="l" rtl="0" eaLnBrk="1" fontAlgn="base" hangingPunct="1">
        <a:spcBef>
          <a:spcPct val="0"/>
        </a:spcBef>
        <a:spcAft>
          <a:spcPct val="0"/>
        </a:spcAft>
        <a:defRPr sz="3600">
          <a:solidFill>
            <a:srgbClr val="0039A6"/>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4000" b="1">
          <a:solidFill>
            <a:srgbClr val="0039A6"/>
          </a:solidFill>
          <a:latin typeface="Trebuchet MS" pitchFamily="34" charset="0"/>
        </a:defRPr>
      </a:lvl6pPr>
      <a:lvl7pPr marL="914400" algn="l" rtl="0" eaLnBrk="1" fontAlgn="base" hangingPunct="1">
        <a:spcBef>
          <a:spcPct val="0"/>
        </a:spcBef>
        <a:spcAft>
          <a:spcPct val="0"/>
        </a:spcAft>
        <a:defRPr sz="4000" b="1">
          <a:solidFill>
            <a:srgbClr val="0039A6"/>
          </a:solidFill>
          <a:latin typeface="Trebuchet MS" pitchFamily="34" charset="0"/>
        </a:defRPr>
      </a:lvl7pPr>
      <a:lvl8pPr marL="1371600" algn="l" rtl="0" eaLnBrk="1" fontAlgn="base" hangingPunct="1">
        <a:spcBef>
          <a:spcPct val="0"/>
        </a:spcBef>
        <a:spcAft>
          <a:spcPct val="0"/>
        </a:spcAft>
        <a:defRPr sz="4000" b="1">
          <a:solidFill>
            <a:srgbClr val="0039A6"/>
          </a:solidFill>
          <a:latin typeface="Trebuchet MS" pitchFamily="34" charset="0"/>
        </a:defRPr>
      </a:lvl8pPr>
      <a:lvl9pPr marL="1828800" algn="l" rtl="0" eaLnBrk="1" fontAlgn="base" hangingPunct="1">
        <a:spcBef>
          <a:spcPct val="0"/>
        </a:spcBef>
        <a:spcAft>
          <a:spcPct val="0"/>
        </a:spcAft>
        <a:defRPr sz="4000" b="1">
          <a:solidFill>
            <a:srgbClr val="0039A6"/>
          </a:solidFill>
          <a:latin typeface="Trebuchet MS" pitchFamily="34" charset="0"/>
        </a:defRPr>
      </a:lvl9pPr>
    </p:titleStyle>
    <p:bodyStyle>
      <a:lvl1pPr marL="187325" indent="-187325" algn="l" rtl="0" eaLnBrk="1" fontAlgn="base" hangingPunct="1">
        <a:spcBef>
          <a:spcPts val="600"/>
        </a:spcBef>
        <a:spcAft>
          <a:spcPts val="600"/>
        </a:spcAft>
        <a:buSzPct val="110000"/>
        <a:buFont typeface="Arial" charset="0"/>
        <a:buChar char="•"/>
        <a:defRPr sz="2600" kern="1200">
          <a:solidFill>
            <a:srgbClr val="000000"/>
          </a:solidFill>
          <a:latin typeface="Arial"/>
          <a:ea typeface="ＭＳ Ｐゴシック" charset="0"/>
          <a:cs typeface="Arial"/>
        </a:defRPr>
      </a:lvl1pPr>
      <a:lvl2pPr marL="627063" indent="-355600" algn="l" rtl="0" eaLnBrk="1" fontAlgn="base" hangingPunct="1">
        <a:spcBef>
          <a:spcPts val="600"/>
        </a:spcBef>
        <a:spcAft>
          <a:spcPts val="600"/>
        </a:spcAft>
        <a:buSzPct val="100000"/>
        <a:buFont typeface="Lucida Grande" charset="0"/>
        <a:buChar char="­"/>
        <a:defRPr sz="2400" kern="1200">
          <a:solidFill>
            <a:srgbClr val="000000"/>
          </a:solidFill>
          <a:latin typeface="Arial"/>
          <a:ea typeface="ＭＳ Ｐゴシック" charset="0"/>
          <a:cs typeface="Arial"/>
        </a:defRPr>
      </a:lvl2pPr>
      <a:lvl3pPr marL="1084263" indent="-373063" algn="l" rtl="0" eaLnBrk="1" fontAlgn="base" hangingPunct="1">
        <a:spcBef>
          <a:spcPts val="600"/>
        </a:spcBef>
        <a:spcAft>
          <a:spcPts val="600"/>
        </a:spcAft>
        <a:buSzPct val="100000"/>
        <a:buFont typeface="Lucida Grande" charset="0"/>
        <a:buChar char="­"/>
        <a:defRPr sz="2000" kern="1200">
          <a:solidFill>
            <a:srgbClr val="000000"/>
          </a:solidFill>
          <a:latin typeface="Arial"/>
          <a:ea typeface="ＭＳ Ｐゴシック" charset="0"/>
          <a:cs typeface="Arial"/>
        </a:defRPr>
      </a:lvl3pPr>
      <a:lvl4pPr marL="1338263" indent="-254000" algn="l" rtl="0" eaLnBrk="1" fontAlgn="base" hangingPunct="1">
        <a:spcBef>
          <a:spcPts val="600"/>
        </a:spcBef>
        <a:spcAft>
          <a:spcPts val="600"/>
        </a:spcAft>
        <a:buSzPct val="100000"/>
        <a:buFont typeface="Lucida Grande" charset="0"/>
        <a:buChar char="­"/>
        <a:defRPr sz="2000" kern="1200">
          <a:solidFill>
            <a:srgbClr val="000000"/>
          </a:solidFill>
          <a:latin typeface="Arial"/>
          <a:ea typeface="ＭＳ Ｐゴシック" charset="0"/>
          <a:cs typeface="Arial"/>
        </a:defRPr>
      </a:lvl4pPr>
      <a:lvl5pPr marL="1608138" indent="-269875" algn="l" rtl="0" eaLnBrk="1" fontAlgn="base" hangingPunct="1">
        <a:spcBef>
          <a:spcPts val="600"/>
        </a:spcBef>
        <a:spcAft>
          <a:spcPts val="600"/>
        </a:spcAft>
        <a:buSzPct val="100000"/>
        <a:buFont typeface="Lucida Grande" charset="0"/>
        <a:buChar char="­"/>
        <a:defRPr sz="2000" kern="1200">
          <a:solidFill>
            <a:srgbClr val="000000"/>
          </a:solidFill>
          <a:latin typeface="Arial"/>
          <a:ea typeface="ＭＳ Ｐゴシック" charset="0"/>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ctrTitle"/>
          </p:nvPr>
        </p:nvSpPr>
        <p:spPr>
          <a:xfrm>
            <a:off x="857250" y="1873250"/>
            <a:ext cx="5299075" cy="1470025"/>
          </a:xfrm>
          <a:ln w="9525"/>
          <a:extLst>
            <a:ext uri="{91240B29-F687-4F45-9708-019B960494DF}">
              <a14:hiddenLine xmlns:a14="http://schemas.microsoft.com/office/drawing/2010/main" w="6350">
                <a:solidFill>
                  <a:srgbClr val="000000"/>
                </a:solidFill>
                <a:miter lim="800000"/>
                <a:headEnd/>
                <a:tailEnd/>
              </a14:hiddenLine>
            </a:ext>
          </a:extLst>
        </p:spPr>
        <p:txBody>
          <a:bodyPr>
            <a:normAutofit/>
          </a:bodyPr>
          <a:lstStyle/>
          <a:p>
            <a:pPr eaLnBrk="1" hangingPunct="1"/>
            <a:r>
              <a:rPr lang="en-GB" dirty="0" smtClean="0">
                <a:latin typeface="Arial" charset="0"/>
              </a:rPr>
              <a:t>Introduction to SAD and </a:t>
            </a:r>
            <a:r>
              <a:rPr lang="en-GB" dirty="0" err="1" smtClean="0">
                <a:latin typeface="Arial" charset="0"/>
              </a:rPr>
              <a:t>SDLC</a:t>
            </a:r>
            <a:endParaRPr lang="en-GB" dirty="0">
              <a:latin typeface="Arial" charset="0"/>
            </a:endParaRPr>
          </a:p>
        </p:txBody>
      </p:sp>
      <p:sp>
        <p:nvSpPr>
          <p:cNvPr id="16386" name="Subtitle 1"/>
          <p:cNvSpPr>
            <a:spLocks noGrp="1"/>
          </p:cNvSpPr>
          <p:nvPr>
            <p:ph type="subTitle" idx="1"/>
          </p:nvPr>
        </p:nvSpPr>
        <p:spPr>
          <a:xfrm>
            <a:off x="865188" y="3463925"/>
            <a:ext cx="5291137" cy="1752600"/>
          </a:xfrm>
        </p:spPr>
        <p:txBody>
          <a:bodyPr>
            <a:normAutofit/>
          </a:bodyPr>
          <a:lstStyle/>
          <a:p>
            <a:pPr eaLnBrk="1" hangingPunct="1"/>
            <a:r>
              <a:rPr lang="en-GB" dirty="0" smtClean="0">
                <a:latin typeface="Arial" charset="0"/>
              </a:rPr>
              <a:t>School </a:t>
            </a:r>
            <a:r>
              <a:rPr lang="en-GB" dirty="0" smtClean="0">
                <a:latin typeface="Arial" charset="0"/>
              </a:rPr>
              <a:t>of Computing and Engineering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52550" y="3143250"/>
            <a:ext cx="2078038" cy="276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itle 1"/>
          <p:cNvSpPr>
            <a:spLocks noGrp="1"/>
          </p:cNvSpPr>
          <p:nvPr>
            <p:ph type="title"/>
          </p:nvPr>
        </p:nvSpPr>
        <p:spPr>
          <a:xfrm>
            <a:off x="295987" y="173038"/>
            <a:ext cx="8167688" cy="854075"/>
          </a:xfrm>
        </p:spPr>
        <p:txBody>
          <a:bodyPr/>
          <a:lstStyle/>
          <a:p>
            <a:r>
              <a:rPr lang="en-US" altLang="en-US" sz="3400" smtClean="0"/>
              <a:t>Systems Development Life Cycle (SDLC)</a:t>
            </a:r>
            <a:endParaRPr lang="en-GB" altLang="en-US" sz="3400" smtClean="0"/>
          </a:p>
        </p:txBody>
      </p:sp>
      <p:sp>
        <p:nvSpPr>
          <p:cNvPr id="12292" name="Content Placeholder 2"/>
          <p:cNvSpPr>
            <a:spLocks noGrp="1"/>
          </p:cNvSpPr>
          <p:nvPr>
            <p:ph idx="1"/>
          </p:nvPr>
        </p:nvSpPr>
        <p:spPr>
          <a:xfrm>
            <a:off x="381000" y="1447800"/>
            <a:ext cx="4040188" cy="2327275"/>
          </a:xfrm>
        </p:spPr>
        <p:txBody>
          <a:bodyPr/>
          <a:lstStyle/>
          <a:p>
            <a:r>
              <a:rPr lang="en-GB" altLang="en-US" smtClean="0"/>
              <a:t>The development of an IS system is accomplished according to a framework of activities and tasks known as systems development life cycle.</a:t>
            </a:r>
          </a:p>
        </p:txBody>
      </p:sp>
      <p:pic>
        <p:nvPicPr>
          <p:cNvPr id="12293"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89663" y="2378075"/>
            <a:ext cx="2390775"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689475" y="973138"/>
            <a:ext cx="1890713"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295" name="Group 10"/>
          <p:cNvGrpSpPr>
            <a:grpSpLocks/>
          </p:cNvGrpSpPr>
          <p:nvPr/>
        </p:nvGrpSpPr>
        <p:grpSpPr bwMode="auto">
          <a:xfrm>
            <a:off x="4132263" y="4505325"/>
            <a:ext cx="3476625" cy="1314450"/>
            <a:chOff x="4132263" y="4505401"/>
            <a:chExt cx="3476625" cy="1314450"/>
          </a:xfrm>
        </p:grpSpPr>
        <p:pic>
          <p:nvPicPr>
            <p:cNvPr id="12297" name="Picture 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132263" y="4505401"/>
              <a:ext cx="3476625"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8" name="TextBox 9"/>
            <p:cNvSpPr txBox="1">
              <a:spLocks noChangeArrowheads="1"/>
            </p:cNvSpPr>
            <p:nvPr/>
          </p:nvSpPr>
          <p:spPr bwMode="auto">
            <a:xfrm>
              <a:off x="4214151" y="4578667"/>
              <a:ext cx="1094830" cy="307777"/>
            </a:xfrm>
            <a:prstGeom prst="rect">
              <a:avLst/>
            </a:prstGeom>
            <a:solidFill>
              <a:srgbClr val="00B0F0"/>
            </a:solidFill>
            <a:ln w="9525">
              <a:solidFill>
                <a:srgbClr val="00B0F0"/>
              </a:solidFill>
              <a:miter lim="800000"/>
              <a:headEnd/>
              <a:tailEnd/>
            </a:ln>
          </p:spPr>
          <p:txBody>
            <a:bodyPr>
              <a:spAutoFit/>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400" b="1"/>
                <a:t>Design</a:t>
              </a:r>
            </a:p>
          </p:txBody>
        </p:sp>
      </p:grpSp>
      <p:sp>
        <p:nvSpPr>
          <p:cNvPr id="12296" name="TextBox 11"/>
          <p:cNvSpPr txBox="1">
            <a:spLocks noChangeArrowheads="1"/>
          </p:cNvSpPr>
          <p:nvPr/>
        </p:nvSpPr>
        <p:spPr bwMode="auto">
          <a:xfrm>
            <a:off x="112713" y="4110038"/>
            <a:ext cx="1909762" cy="3079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pPr algn="ctr"/>
            <a:r>
              <a:rPr lang="en-GB" altLang="en-US" sz="1400" b="1">
                <a:solidFill>
                  <a:schemeClr val="bg1"/>
                </a:solidFill>
              </a:rPr>
              <a:t>Implementation</a:t>
            </a:r>
          </a:p>
        </p:txBody>
      </p:sp>
    </p:spTree>
    <p:extLst>
      <p:ext uri="{BB962C8B-B14F-4D97-AF65-F5344CB8AC3E}">
        <p14:creationId xmlns:p14="http://schemas.microsoft.com/office/powerpoint/2010/main" val="36015142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sz="3600" smtClean="0"/>
              <a:t>SDLC</a:t>
            </a:r>
          </a:p>
        </p:txBody>
      </p:sp>
      <p:sp>
        <p:nvSpPr>
          <p:cNvPr id="13315" name="Rectangle 3"/>
          <p:cNvSpPr>
            <a:spLocks noGrp="1" noChangeArrowheads="1"/>
          </p:cNvSpPr>
          <p:nvPr>
            <p:ph type="body" idx="1"/>
          </p:nvPr>
        </p:nvSpPr>
        <p:spPr>
          <a:xfrm>
            <a:off x="322263" y="1778000"/>
            <a:ext cx="5873750" cy="4530725"/>
          </a:xfrm>
        </p:spPr>
        <p:txBody>
          <a:bodyPr/>
          <a:lstStyle/>
          <a:p>
            <a:pPr eaLnBrk="1" hangingPunct="1">
              <a:spcBef>
                <a:spcPct val="0"/>
              </a:spcBef>
            </a:pPr>
            <a:r>
              <a:rPr lang="en-US" altLang="en-US" sz="2400" dirty="0" smtClean="0"/>
              <a:t>The </a:t>
            </a:r>
            <a:r>
              <a:rPr lang="en-US" altLang="en-US" sz="2400" dirty="0" smtClean="0">
                <a:solidFill>
                  <a:srgbClr val="FF0000"/>
                </a:solidFill>
              </a:rPr>
              <a:t>systems development life cycle (</a:t>
            </a:r>
            <a:r>
              <a:rPr lang="en-US" altLang="en-US" sz="2400" dirty="0" err="1" smtClean="0">
                <a:solidFill>
                  <a:srgbClr val="FF0000"/>
                </a:solidFill>
              </a:rPr>
              <a:t>SDLC</a:t>
            </a:r>
            <a:r>
              <a:rPr lang="en-US" altLang="en-US" sz="2400" dirty="0" smtClean="0">
                <a:solidFill>
                  <a:srgbClr val="FF0000"/>
                </a:solidFill>
              </a:rPr>
              <a:t>) </a:t>
            </a:r>
            <a:r>
              <a:rPr lang="en-US" altLang="en-US" sz="2400" dirty="0" smtClean="0"/>
              <a:t>is the process of determining how a system can support organisation needs, designing the system, building it, and delivering it to users.</a:t>
            </a:r>
          </a:p>
          <a:p>
            <a:pPr eaLnBrk="1" hangingPunct="1">
              <a:spcBef>
                <a:spcPct val="0"/>
              </a:spcBef>
              <a:buFontTx/>
              <a:buNone/>
            </a:pPr>
            <a:endParaRPr lang="en-US" altLang="en-US" sz="2400" dirty="0" smtClean="0"/>
          </a:p>
          <a:p>
            <a:pPr algn="r" eaLnBrk="1" hangingPunct="1">
              <a:spcBef>
                <a:spcPct val="0"/>
              </a:spcBef>
              <a:buFontTx/>
              <a:buNone/>
            </a:pPr>
            <a:r>
              <a:rPr lang="en-US" altLang="en-US" sz="2400" dirty="0" smtClean="0"/>
              <a:t>[4]</a:t>
            </a:r>
            <a:endParaRPr lang="en-US" altLang="en-US" sz="1900" dirty="0" smtClean="0"/>
          </a:p>
          <a:p>
            <a:pPr eaLnBrk="1" hangingPunct="1"/>
            <a:endParaRPr lang="en-GB" altLang="en-US" sz="2000" dirty="0" smtClean="0"/>
          </a:p>
          <a:p>
            <a:pPr eaLnBrk="1" hangingPunct="1"/>
            <a:endParaRPr lang="en-US" altLang="en-US" dirty="0" smtClean="0"/>
          </a:p>
        </p:txBody>
      </p:sp>
      <p:pic>
        <p:nvPicPr>
          <p:cNvPr id="13316" name="Picture 3"/>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373813" y="1778000"/>
            <a:ext cx="2770187"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50355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z="3600" smtClean="0"/>
              <a:t>SDLC</a:t>
            </a:r>
          </a:p>
        </p:txBody>
      </p:sp>
      <p:sp>
        <p:nvSpPr>
          <p:cNvPr id="14339" name="Rectangle 3"/>
          <p:cNvSpPr>
            <a:spLocks noGrp="1" noChangeArrowheads="1"/>
          </p:cNvSpPr>
          <p:nvPr>
            <p:ph type="body" idx="1"/>
          </p:nvPr>
        </p:nvSpPr>
        <p:spPr>
          <a:xfrm>
            <a:off x="322263" y="1328738"/>
            <a:ext cx="8305800" cy="4619625"/>
          </a:xfrm>
        </p:spPr>
        <p:txBody>
          <a:bodyPr/>
          <a:lstStyle/>
          <a:p>
            <a:pPr eaLnBrk="1" hangingPunct="1">
              <a:lnSpc>
                <a:spcPct val="120000"/>
              </a:lnSpc>
              <a:spcAft>
                <a:spcPct val="0"/>
              </a:spcAft>
            </a:pPr>
            <a:r>
              <a:rPr lang="en-US" altLang="en-US" smtClean="0"/>
              <a:t>The </a:t>
            </a:r>
            <a:r>
              <a:rPr lang="en-US" altLang="en-US" b="1" smtClean="0"/>
              <a:t>SDLC</a:t>
            </a:r>
            <a:r>
              <a:rPr lang="en-US" altLang="en-US" smtClean="0"/>
              <a:t> is composed of four fundamental phases:</a:t>
            </a:r>
          </a:p>
          <a:p>
            <a:pPr lvl="1" eaLnBrk="1" hangingPunct="1">
              <a:lnSpc>
                <a:spcPct val="120000"/>
              </a:lnSpc>
              <a:spcBef>
                <a:spcPct val="0"/>
              </a:spcBef>
              <a:spcAft>
                <a:spcPct val="0"/>
              </a:spcAft>
              <a:buFont typeface="Arial" panose="020B0604020202020204" pitchFamily="34" charset="0"/>
              <a:buChar char="•"/>
            </a:pPr>
            <a:r>
              <a:rPr lang="en-US" altLang="en-US" sz="3300" smtClean="0"/>
              <a:t>Planning</a:t>
            </a:r>
          </a:p>
          <a:p>
            <a:pPr lvl="1" eaLnBrk="1" hangingPunct="1">
              <a:lnSpc>
                <a:spcPct val="120000"/>
              </a:lnSpc>
              <a:spcBef>
                <a:spcPct val="0"/>
              </a:spcBef>
              <a:spcAft>
                <a:spcPct val="0"/>
              </a:spcAft>
              <a:buFont typeface="Arial" panose="020B0604020202020204" pitchFamily="34" charset="0"/>
              <a:buChar char="•"/>
            </a:pPr>
            <a:r>
              <a:rPr lang="en-US" altLang="en-US" sz="3300" smtClean="0"/>
              <a:t>Analysis</a:t>
            </a:r>
          </a:p>
          <a:p>
            <a:pPr lvl="1" eaLnBrk="1" hangingPunct="1">
              <a:lnSpc>
                <a:spcPct val="120000"/>
              </a:lnSpc>
              <a:spcBef>
                <a:spcPct val="0"/>
              </a:spcBef>
              <a:spcAft>
                <a:spcPct val="0"/>
              </a:spcAft>
              <a:buFont typeface="Arial" panose="020B0604020202020204" pitchFamily="34" charset="0"/>
              <a:buChar char="•"/>
            </a:pPr>
            <a:r>
              <a:rPr lang="en-US" altLang="en-US" sz="3300" smtClean="0"/>
              <a:t>Design</a:t>
            </a:r>
          </a:p>
          <a:p>
            <a:pPr lvl="1" eaLnBrk="1" hangingPunct="1">
              <a:lnSpc>
                <a:spcPct val="120000"/>
              </a:lnSpc>
              <a:spcBef>
                <a:spcPct val="0"/>
              </a:spcBef>
              <a:spcAft>
                <a:spcPct val="0"/>
              </a:spcAft>
              <a:buFont typeface="Arial" panose="020B0604020202020204" pitchFamily="34" charset="0"/>
              <a:buChar char="•"/>
            </a:pPr>
            <a:r>
              <a:rPr lang="en-US" altLang="en-US" sz="3300" smtClean="0"/>
              <a:t>Implementation</a:t>
            </a:r>
          </a:p>
          <a:p>
            <a:pPr eaLnBrk="1" hangingPunct="1">
              <a:lnSpc>
                <a:spcPct val="120000"/>
              </a:lnSpc>
              <a:spcAft>
                <a:spcPct val="0"/>
              </a:spcAft>
            </a:pPr>
            <a:r>
              <a:rPr lang="en-US" altLang="en-US" smtClean="0"/>
              <a:t>Each of the phases is composed of steps, which rely on techniques that produce </a:t>
            </a:r>
            <a:r>
              <a:rPr lang="en-US" altLang="en-US" i="1" smtClean="0">
                <a:solidFill>
                  <a:srgbClr val="0000FF"/>
                </a:solidFill>
              </a:rPr>
              <a:t>deliverables</a:t>
            </a:r>
            <a:r>
              <a:rPr lang="en-US" altLang="en-US" smtClean="0">
                <a:solidFill>
                  <a:srgbClr val="0000FF"/>
                </a:solidFill>
              </a:rPr>
              <a:t> </a:t>
            </a:r>
            <a:r>
              <a:rPr lang="en-US" altLang="en-US" smtClean="0"/>
              <a:t>(specific documents that explain various elements of the system).</a:t>
            </a:r>
          </a:p>
        </p:txBody>
      </p:sp>
    </p:spTree>
    <p:extLst>
      <p:ext uri="{BB962C8B-B14F-4D97-AF65-F5344CB8AC3E}">
        <p14:creationId xmlns:p14="http://schemas.microsoft.com/office/powerpoint/2010/main" val="32849663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Footer Placeholder 3"/>
          <p:cNvSpPr>
            <a:spLocks noGrp="1"/>
          </p:cNvSpPr>
          <p:nvPr>
            <p:ph type="ftr" sz="quarter" idx="11"/>
          </p:nvPr>
        </p:nvSpPr>
        <p:spPr>
          <a:noFill/>
        </p:spPr>
        <p:txBody>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US" altLang="en-US" sz="1400" smtClean="0"/>
              <a:t>© Copyright 2011 John Wiley &amp; Sons, Inc.</a:t>
            </a:r>
          </a:p>
        </p:txBody>
      </p:sp>
      <p:sp>
        <p:nvSpPr>
          <p:cNvPr id="15362" name="Title 1"/>
          <p:cNvSpPr>
            <a:spLocks noGrp="1"/>
          </p:cNvSpPr>
          <p:nvPr>
            <p:ph type="title" idx="4294967295"/>
          </p:nvPr>
        </p:nvSpPr>
        <p:spPr>
          <a:xfrm>
            <a:off x="0" y="558800"/>
            <a:ext cx="6965950" cy="854075"/>
          </a:xfrm>
        </p:spPr>
        <p:txBody>
          <a:bodyPr/>
          <a:lstStyle/>
          <a:p>
            <a:pPr eaLnBrk="1" hangingPunct="1"/>
            <a:r>
              <a:rPr lang="en-US" altLang="en-US" smtClean="0"/>
              <a:t>THE SYSTEMS DEVELOPMENT LIFE CYCLE (SDLC)</a:t>
            </a:r>
          </a:p>
        </p:txBody>
      </p:sp>
      <p:pic>
        <p:nvPicPr>
          <p:cNvPr id="15364" name="Content Placeholder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0" y="2195513"/>
            <a:ext cx="9144000" cy="2408237"/>
          </a:xfrm>
          <a:noFill/>
        </p:spPr>
      </p:pic>
      <p:sp>
        <p:nvSpPr>
          <p:cNvPr id="15365" name="TextBox 2"/>
          <p:cNvSpPr txBox="1">
            <a:spLocks noChangeArrowheads="1"/>
          </p:cNvSpPr>
          <p:nvPr/>
        </p:nvSpPr>
        <p:spPr bwMode="auto">
          <a:xfrm>
            <a:off x="7710488" y="5403850"/>
            <a:ext cx="65563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a:t>[4]</a:t>
            </a:r>
          </a:p>
        </p:txBody>
      </p:sp>
    </p:spTree>
    <p:extLst>
      <p:ext uri="{BB962C8B-B14F-4D97-AF65-F5344CB8AC3E}">
        <p14:creationId xmlns:p14="http://schemas.microsoft.com/office/powerpoint/2010/main" val="4114474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81000" y="381000"/>
            <a:ext cx="8305800" cy="622300"/>
          </a:xfrm>
        </p:spPr>
        <p:txBody>
          <a:bodyPr/>
          <a:lstStyle/>
          <a:p>
            <a:pPr eaLnBrk="1" hangingPunct="1"/>
            <a:r>
              <a:rPr lang="en-GB" altLang="en-US" sz="3200" smtClean="0"/>
              <a:t>Phases Common to All SDLCs</a:t>
            </a:r>
          </a:p>
        </p:txBody>
      </p:sp>
      <p:sp>
        <p:nvSpPr>
          <p:cNvPr id="16387" name="Rectangle 3"/>
          <p:cNvSpPr>
            <a:spLocks noGrp="1" noChangeArrowheads="1"/>
          </p:cNvSpPr>
          <p:nvPr>
            <p:ph type="body" idx="1"/>
          </p:nvPr>
        </p:nvSpPr>
        <p:spPr>
          <a:xfrm>
            <a:off x="381000" y="1282700"/>
            <a:ext cx="8305800" cy="4265613"/>
          </a:xfrm>
        </p:spPr>
        <p:txBody>
          <a:bodyPr/>
          <a:lstStyle/>
          <a:p>
            <a:pPr eaLnBrk="1" hangingPunct="1">
              <a:buFontTx/>
              <a:buNone/>
            </a:pPr>
            <a:r>
              <a:rPr lang="en-GB" altLang="en-US" sz="2600" smtClean="0"/>
              <a:t>Planning</a:t>
            </a:r>
          </a:p>
          <a:p>
            <a:pPr lvl="1" eaLnBrk="1" hangingPunct="1"/>
            <a:r>
              <a:rPr lang="en-GB" altLang="en-US" sz="2400" b="1" smtClean="0">
                <a:solidFill>
                  <a:schemeClr val="hlink"/>
                </a:solidFill>
              </a:rPr>
              <a:t>why</a:t>
            </a:r>
            <a:r>
              <a:rPr lang="en-GB" altLang="en-US" sz="2400" smtClean="0">
                <a:solidFill>
                  <a:schemeClr val="hlink"/>
                </a:solidFill>
              </a:rPr>
              <a:t> build the system?</a:t>
            </a:r>
          </a:p>
          <a:p>
            <a:pPr eaLnBrk="1" hangingPunct="1">
              <a:buFontTx/>
              <a:buNone/>
            </a:pPr>
            <a:r>
              <a:rPr lang="en-GB" altLang="en-US" sz="2600" smtClean="0"/>
              <a:t>Analysis</a:t>
            </a:r>
          </a:p>
          <a:p>
            <a:pPr lvl="1" eaLnBrk="1" hangingPunct="1"/>
            <a:r>
              <a:rPr lang="en-GB" altLang="en-US" sz="2400" b="1" smtClean="0">
                <a:solidFill>
                  <a:schemeClr val="hlink"/>
                </a:solidFill>
              </a:rPr>
              <a:t>who, what, when, where</a:t>
            </a:r>
            <a:r>
              <a:rPr lang="en-GB" altLang="en-US" sz="2400" smtClean="0">
                <a:solidFill>
                  <a:schemeClr val="hlink"/>
                </a:solidFill>
              </a:rPr>
              <a:t> will system be?</a:t>
            </a:r>
          </a:p>
          <a:p>
            <a:pPr eaLnBrk="1" hangingPunct="1">
              <a:buFontTx/>
              <a:buNone/>
            </a:pPr>
            <a:r>
              <a:rPr lang="en-GB" altLang="en-US" sz="2600" smtClean="0"/>
              <a:t>Design</a:t>
            </a:r>
          </a:p>
          <a:p>
            <a:pPr lvl="1" eaLnBrk="1" hangingPunct="1"/>
            <a:r>
              <a:rPr lang="en-GB" altLang="en-US" sz="2400" b="1" smtClean="0">
                <a:solidFill>
                  <a:schemeClr val="hlink"/>
                </a:solidFill>
              </a:rPr>
              <a:t>how</a:t>
            </a:r>
            <a:r>
              <a:rPr lang="en-GB" altLang="en-US" sz="2400" smtClean="0">
                <a:solidFill>
                  <a:schemeClr val="hlink"/>
                </a:solidFill>
              </a:rPr>
              <a:t> will system work?</a:t>
            </a:r>
          </a:p>
          <a:p>
            <a:pPr eaLnBrk="1" hangingPunct="1">
              <a:buFontTx/>
              <a:buNone/>
            </a:pPr>
            <a:r>
              <a:rPr lang="en-GB" altLang="en-US" sz="2600" smtClean="0"/>
              <a:t>Implementation  </a:t>
            </a:r>
          </a:p>
          <a:p>
            <a:pPr lvl="1" eaLnBrk="1" hangingPunct="1"/>
            <a:r>
              <a:rPr lang="en-GB" altLang="en-US" sz="2400" smtClean="0">
                <a:solidFill>
                  <a:schemeClr val="hlink"/>
                </a:solidFill>
              </a:rPr>
              <a:t>system </a:t>
            </a:r>
            <a:r>
              <a:rPr lang="en-GB" altLang="en-US" sz="2400" b="1" smtClean="0">
                <a:solidFill>
                  <a:schemeClr val="hlink"/>
                </a:solidFill>
              </a:rPr>
              <a:t>delivery </a:t>
            </a:r>
            <a:r>
              <a:rPr lang="en-GB" altLang="en-US" sz="2400" smtClean="0">
                <a:solidFill>
                  <a:schemeClr val="hlink"/>
                </a:solidFill>
              </a:rPr>
              <a:t>and </a:t>
            </a:r>
            <a:r>
              <a:rPr lang="en-GB" altLang="en-US" sz="2400" b="1" smtClean="0">
                <a:solidFill>
                  <a:schemeClr val="hlink"/>
                </a:solidFill>
              </a:rPr>
              <a:t>maintenance</a:t>
            </a:r>
          </a:p>
        </p:txBody>
      </p:sp>
    </p:spTree>
    <p:extLst>
      <p:ext uri="{BB962C8B-B14F-4D97-AF65-F5344CB8AC3E}">
        <p14:creationId xmlns:p14="http://schemas.microsoft.com/office/powerpoint/2010/main" val="33411947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smtClean="0"/>
              <a:t>Planning</a:t>
            </a:r>
          </a:p>
        </p:txBody>
      </p:sp>
      <p:sp>
        <p:nvSpPr>
          <p:cNvPr id="17411" name="Content Placeholder 2"/>
          <p:cNvSpPr>
            <a:spLocks noGrp="1"/>
          </p:cNvSpPr>
          <p:nvPr>
            <p:ph idx="1"/>
          </p:nvPr>
        </p:nvSpPr>
        <p:spPr>
          <a:xfrm>
            <a:off x="381000" y="1447800"/>
            <a:ext cx="8305800" cy="5203825"/>
          </a:xfrm>
        </p:spPr>
        <p:txBody>
          <a:bodyPr/>
          <a:lstStyle/>
          <a:p>
            <a:pPr eaLnBrk="1" hangingPunct="1">
              <a:spcBef>
                <a:spcPct val="0"/>
              </a:spcBef>
            </a:pPr>
            <a:r>
              <a:rPr lang="en-US" altLang="en-US" dirty="0" smtClean="0"/>
              <a:t>This phase is the fundamental process of understanding </a:t>
            </a:r>
            <a:r>
              <a:rPr lang="en-US" altLang="en-US" i="1" dirty="0" smtClean="0">
                <a:solidFill>
                  <a:srgbClr val="0000FF"/>
                </a:solidFill>
              </a:rPr>
              <a:t>why</a:t>
            </a:r>
            <a:r>
              <a:rPr lang="en-US" altLang="en-US" dirty="0" smtClean="0"/>
              <a:t> an information system should be built, and determining </a:t>
            </a:r>
            <a:r>
              <a:rPr lang="en-US" altLang="en-US" i="1" dirty="0" smtClean="0">
                <a:solidFill>
                  <a:srgbClr val="0000FF"/>
                </a:solidFill>
              </a:rPr>
              <a:t>how</a:t>
            </a:r>
            <a:r>
              <a:rPr lang="en-US" altLang="en-US" dirty="0" smtClean="0"/>
              <a:t> the project team will go about building it.</a:t>
            </a:r>
          </a:p>
          <a:p>
            <a:pPr eaLnBrk="1" hangingPunct="1">
              <a:spcBef>
                <a:spcPct val="0"/>
              </a:spcBef>
            </a:pPr>
            <a:r>
              <a:rPr lang="en-US" altLang="en-US" dirty="0" smtClean="0"/>
              <a:t>The planning phase has two steps:</a:t>
            </a:r>
          </a:p>
          <a:p>
            <a:pPr marL="1016000" lvl="3" indent="-342900" eaLnBrk="1" hangingPunct="1">
              <a:spcBef>
                <a:spcPct val="0"/>
              </a:spcBef>
              <a:buFont typeface="+mj-lt"/>
              <a:buAutoNum type="arabicPeriod"/>
            </a:pPr>
            <a:r>
              <a:rPr lang="en-US" altLang="en-US" sz="1800" dirty="0" smtClean="0"/>
              <a:t>During </a:t>
            </a:r>
            <a:r>
              <a:rPr lang="en-US" altLang="en-US" sz="1800" b="1" dirty="0" smtClean="0">
                <a:solidFill>
                  <a:schemeClr val="hlink"/>
                </a:solidFill>
              </a:rPr>
              <a:t>project initiation</a:t>
            </a:r>
            <a:r>
              <a:rPr lang="en-US" altLang="en-US" sz="1800" dirty="0" smtClean="0"/>
              <a:t>, the system’s business value to the organization is identified (How will it lower costs or increase revenues?).</a:t>
            </a:r>
          </a:p>
          <a:p>
            <a:pPr marL="1787525" lvl="4" indent="-742950" eaLnBrk="1" hangingPunct="1">
              <a:spcBef>
                <a:spcPct val="0"/>
              </a:spcBef>
            </a:pPr>
            <a:r>
              <a:rPr lang="en-US" altLang="en-US" sz="1800" dirty="0" smtClean="0"/>
              <a:t>Feasibility analysis.</a:t>
            </a:r>
          </a:p>
          <a:p>
            <a:pPr marL="1071563" lvl="3" indent="-296863">
              <a:spcBef>
                <a:spcPct val="0"/>
              </a:spcBef>
              <a:buFont typeface="+mj-lt"/>
              <a:buAutoNum type="arabicPeriod"/>
            </a:pPr>
            <a:r>
              <a:rPr lang="en-US" altLang="en-US" sz="1800" dirty="0" smtClean="0"/>
              <a:t>During </a:t>
            </a:r>
            <a:r>
              <a:rPr lang="en-US" altLang="en-US" sz="1800" b="1" dirty="0" smtClean="0">
                <a:solidFill>
                  <a:schemeClr val="hlink"/>
                </a:solidFill>
              </a:rPr>
              <a:t>project management</a:t>
            </a:r>
            <a:r>
              <a:rPr lang="en-US" altLang="en-US" sz="1800" dirty="0" smtClean="0"/>
              <a:t>, the project manager creates a work plan, staffs the project, and puts techniques in place to help the project team control and direct the project through the entire </a:t>
            </a:r>
            <a:r>
              <a:rPr lang="en-US" altLang="en-US" sz="1800" dirty="0" err="1" smtClean="0"/>
              <a:t>SDLC</a:t>
            </a:r>
            <a:r>
              <a:rPr lang="en-US" altLang="en-US" sz="1800" dirty="0" smtClean="0"/>
              <a:t>.</a:t>
            </a:r>
          </a:p>
          <a:p>
            <a:pPr lvl="1" eaLnBrk="1" hangingPunct="1">
              <a:spcBef>
                <a:spcPct val="0"/>
              </a:spcBef>
            </a:pPr>
            <a:endParaRPr lang="en-US" altLang="en-US" dirty="0" smtClean="0"/>
          </a:p>
          <a:p>
            <a:pPr lvl="1" eaLnBrk="1" hangingPunct="1">
              <a:spcBef>
                <a:spcPct val="0"/>
              </a:spcBef>
            </a:pPr>
            <a:endParaRPr lang="en-US" altLang="en-US" dirty="0" smtClean="0"/>
          </a:p>
          <a:p>
            <a:pPr eaLnBrk="1" hangingPunct="1">
              <a:spcBef>
                <a:spcPct val="0"/>
              </a:spcBef>
            </a:pPr>
            <a:endParaRPr lang="en-US" altLang="en-US" dirty="0" smtClean="0"/>
          </a:p>
        </p:txBody>
      </p:sp>
      <p:sp>
        <p:nvSpPr>
          <p:cNvPr id="17412" name="Footer Placeholder 3"/>
          <p:cNvSpPr>
            <a:spLocks noGrp="1"/>
          </p:cNvSpPr>
          <p:nvPr>
            <p:ph type="ftr" sz="quarter" idx="10"/>
          </p:nvPr>
        </p:nvSpPr>
        <p:spPr>
          <a:xfrm>
            <a:off x="3124200" y="6356350"/>
            <a:ext cx="3317875" cy="365125"/>
          </a:xfrm>
          <a:noFill/>
        </p:spPr>
        <p:txBody>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US" altLang="en-US" sz="1400" smtClean="0"/>
              <a:t>© Copyright 2011 John Wiley &amp; Sons, Inc.</a:t>
            </a:r>
          </a:p>
        </p:txBody>
      </p:sp>
    </p:spTree>
    <p:extLst>
      <p:ext uri="{BB962C8B-B14F-4D97-AF65-F5344CB8AC3E}">
        <p14:creationId xmlns:p14="http://schemas.microsoft.com/office/powerpoint/2010/main" val="29393936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en-US" smtClean="0"/>
              <a:t>Analysis</a:t>
            </a:r>
          </a:p>
        </p:txBody>
      </p:sp>
      <p:sp>
        <p:nvSpPr>
          <p:cNvPr id="18435" name="Content Placeholder 2"/>
          <p:cNvSpPr>
            <a:spLocks noGrp="1"/>
          </p:cNvSpPr>
          <p:nvPr>
            <p:ph idx="1"/>
          </p:nvPr>
        </p:nvSpPr>
        <p:spPr/>
        <p:txBody>
          <a:bodyPr/>
          <a:lstStyle/>
          <a:p>
            <a:pPr eaLnBrk="1" hangingPunct="1">
              <a:spcAft>
                <a:spcPct val="0"/>
              </a:spcAft>
            </a:pPr>
            <a:r>
              <a:rPr lang="en-US" altLang="en-US" smtClean="0"/>
              <a:t>The analysis phase answers the questions of </a:t>
            </a:r>
            <a:r>
              <a:rPr lang="en-US" altLang="en-US" i="1" smtClean="0">
                <a:solidFill>
                  <a:srgbClr val="0000FF"/>
                </a:solidFill>
              </a:rPr>
              <a:t>who</a:t>
            </a:r>
            <a:r>
              <a:rPr lang="en-US" altLang="en-US" smtClean="0"/>
              <a:t> will use the system, </a:t>
            </a:r>
            <a:r>
              <a:rPr lang="en-US" altLang="en-US" i="1" smtClean="0">
                <a:solidFill>
                  <a:srgbClr val="0000FF"/>
                </a:solidFill>
              </a:rPr>
              <a:t>what</a:t>
            </a:r>
            <a:r>
              <a:rPr lang="en-US" altLang="en-US" i="1" smtClean="0">
                <a:solidFill>
                  <a:srgbClr val="00B0F0"/>
                </a:solidFill>
              </a:rPr>
              <a:t> </a:t>
            </a:r>
            <a:r>
              <a:rPr lang="en-US" altLang="en-US" smtClean="0"/>
              <a:t>the system will do, and </a:t>
            </a:r>
            <a:r>
              <a:rPr lang="en-US" altLang="en-US" i="1" smtClean="0">
                <a:solidFill>
                  <a:srgbClr val="0000FF"/>
                </a:solidFill>
              </a:rPr>
              <a:t>where</a:t>
            </a:r>
            <a:r>
              <a:rPr lang="en-US" altLang="en-US" smtClean="0"/>
              <a:t> and </a:t>
            </a:r>
            <a:r>
              <a:rPr lang="en-US" altLang="en-US" i="1" smtClean="0">
                <a:solidFill>
                  <a:srgbClr val="0000FF"/>
                </a:solidFill>
              </a:rPr>
              <a:t>when</a:t>
            </a:r>
            <a:r>
              <a:rPr lang="en-US" altLang="en-US" i="1" smtClean="0">
                <a:solidFill>
                  <a:srgbClr val="00B0F0"/>
                </a:solidFill>
              </a:rPr>
              <a:t> </a:t>
            </a:r>
            <a:r>
              <a:rPr lang="en-US" altLang="en-US" smtClean="0"/>
              <a:t>it will be used.</a:t>
            </a:r>
          </a:p>
          <a:p>
            <a:pPr eaLnBrk="1" hangingPunct="1">
              <a:spcAft>
                <a:spcPct val="0"/>
              </a:spcAft>
              <a:buFontTx/>
              <a:buNone/>
            </a:pPr>
            <a:endParaRPr lang="en-US" altLang="en-US" smtClean="0"/>
          </a:p>
          <a:p>
            <a:pPr eaLnBrk="1" hangingPunct="1">
              <a:spcAft>
                <a:spcPct val="0"/>
              </a:spcAft>
            </a:pPr>
            <a:r>
              <a:rPr lang="en-US" altLang="en-US" smtClean="0"/>
              <a:t>During this phase the project team investigates any current system(s), identifies improvement opportunities, and develops a concept for the new system.</a:t>
            </a:r>
          </a:p>
        </p:txBody>
      </p:sp>
      <p:sp>
        <p:nvSpPr>
          <p:cNvPr id="18436" name="Footer Placeholder 3"/>
          <p:cNvSpPr>
            <a:spLocks noGrp="1"/>
          </p:cNvSpPr>
          <p:nvPr>
            <p:ph type="ftr" sz="quarter" idx="10"/>
          </p:nvPr>
        </p:nvSpPr>
        <p:spPr>
          <a:xfrm>
            <a:off x="2838450" y="6356350"/>
            <a:ext cx="3181350" cy="365125"/>
          </a:xfrm>
          <a:noFill/>
        </p:spPr>
        <p:txBody>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US" altLang="en-US" sz="1400" smtClean="0"/>
              <a:t>© Copyright 2011 John Wiley &amp; Sons, Inc.</a:t>
            </a:r>
          </a:p>
        </p:txBody>
      </p:sp>
    </p:spTree>
    <p:extLst>
      <p:ext uri="{BB962C8B-B14F-4D97-AF65-F5344CB8AC3E}">
        <p14:creationId xmlns:p14="http://schemas.microsoft.com/office/powerpoint/2010/main" val="5552961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12750" y="558800"/>
            <a:ext cx="8119690" cy="854075"/>
          </a:xfrm>
        </p:spPr>
        <p:txBody>
          <a:bodyPr/>
          <a:lstStyle/>
          <a:p>
            <a:pPr eaLnBrk="1" hangingPunct="1"/>
            <a:r>
              <a:rPr lang="en-US" altLang="en-US" dirty="0" smtClean="0"/>
              <a:t>The analysis phase has three steps:</a:t>
            </a:r>
          </a:p>
        </p:txBody>
      </p:sp>
      <p:sp>
        <p:nvSpPr>
          <p:cNvPr id="19459" name="Content Placeholder 2"/>
          <p:cNvSpPr>
            <a:spLocks noGrp="1"/>
          </p:cNvSpPr>
          <p:nvPr>
            <p:ph idx="1"/>
          </p:nvPr>
        </p:nvSpPr>
        <p:spPr>
          <a:xfrm>
            <a:off x="381000" y="1676400"/>
            <a:ext cx="8229600" cy="4525963"/>
          </a:xfrm>
        </p:spPr>
        <p:txBody>
          <a:bodyPr/>
          <a:lstStyle/>
          <a:p>
            <a:pPr marL="571500" indent="-571500" eaLnBrk="1" hangingPunct="1">
              <a:lnSpc>
                <a:spcPct val="90000"/>
              </a:lnSpc>
              <a:spcBef>
                <a:spcPct val="0"/>
              </a:spcBef>
              <a:buFont typeface="Wingdings" panose="05000000000000000000" pitchFamily="2" charset="2"/>
              <a:buNone/>
            </a:pPr>
            <a:r>
              <a:rPr lang="en-US" altLang="en-US" sz="2400" b="1" smtClean="0"/>
              <a:t>1. </a:t>
            </a:r>
            <a:r>
              <a:rPr lang="en-US" altLang="en-US" sz="2400" b="1" smtClean="0">
                <a:solidFill>
                  <a:schemeClr val="hlink"/>
                </a:solidFill>
              </a:rPr>
              <a:t>Analysis strategy</a:t>
            </a:r>
            <a:r>
              <a:rPr lang="en-US" altLang="en-US" sz="2400" smtClean="0">
                <a:solidFill>
                  <a:schemeClr val="hlink"/>
                </a:solidFill>
              </a:rPr>
              <a:t>: </a:t>
            </a:r>
            <a:r>
              <a:rPr lang="en-US" altLang="en-US" sz="2400" smtClean="0"/>
              <a:t>This is developed to guide the projects team’s efforts. This includes a study of the current system and its problems, and envisioning ways to design a new system.</a:t>
            </a:r>
          </a:p>
          <a:p>
            <a:pPr marL="571500" indent="-571500" eaLnBrk="1" hangingPunct="1">
              <a:lnSpc>
                <a:spcPct val="90000"/>
              </a:lnSpc>
              <a:spcBef>
                <a:spcPct val="0"/>
              </a:spcBef>
              <a:buFont typeface="Wingdings" panose="05000000000000000000" pitchFamily="2" charset="2"/>
              <a:buNone/>
            </a:pPr>
            <a:r>
              <a:rPr lang="en-US" altLang="en-US" sz="2400" b="1" smtClean="0"/>
              <a:t>2. </a:t>
            </a:r>
            <a:r>
              <a:rPr lang="en-US" altLang="en-US" sz="2400" b="1" smtClean="0">
                <a:solidFill>
                  <a:schemeClr val="hlink"/>
                </a:solidFill>
              </a:rPr>
              <a:t>Requirements gathering</a:t>
            </a:r>
            <a:r>
              <a:rPr lang="en-US" altLang="en-US" sz="2400" smtClean="0">
                <a:solidFill>
                  <a:schemeClr val="hlink"/>
                </a:solidFill>
              </a:rPr>
              <a:t>: </a:t>
            </a:r>
            <a:r>
              <a:rPr lang="en-US" altLang="en-US" sz="2400" smtClean="0"/>
              <a:t>The analysis of this information leads to the development of a concept for a new system. This concept is used to build a set of analysis models.</a:t>
            </a:r>
          </a:p>
          <a:p>
            <a:pPr marL="571500" indent="-571500" eaLnBrk="1" hangingPunct="1">
              <a:lnSpc>
                <a:spcPct val="90000"/>
              </a:lnSpc>
              <a:spcBef>
                <a:spcPct val="0"/>
              </a:spcBef>
              <a:buFont typeface="Wingdings" panose="05000000000000000000" pitchFamily="2" charset="2"/>
              <a:buNone/>
            </a:pPr>
            <a:r>
              <a:rPr lang="en-US" altLang="en-US" sz="2400" b="1" smtClean="0"/>
              <a:t>3.</a:t>
            </a:r>
            <a:r>
              <a:rPr lang="en-US" altLang="en-US" sz="2400" b="1" smtClean="0">
                <a:solidFill>
                  <a:schemeClr val="hlink"/>
                </a:solidFill>
              </a:rPr>
              <a:t> System proposal</a:t>
            </a:r>
            <a:r>
              <a:rPr lang="en-US" altLang="en-US" sz="2400" smtClean="0"/>
              <a:t>: The proposal is presented to the project sponsor and other key individuals who decide whether the project should continue to move forward.</a:t>
            </a:r>
            <a:endParaRPr lang="en-US" altLang="en-US" sz="2400" smtClean="0">
              <a:solidFill>
                <a:schemeClr val="hlink"/>
              </a:solidFill>
            </a:endParaRPr>
          </a:p>
          <a:p>
            <a:pPr marL="571500" indent="-571500" eaLnBrk="1" hangingPunct="1">
              <a:lnSpc>
                <a:spcPct val="60000"/>
              </a:lnSpc>
              <a:spcBef>
                <a:spcPct val="0"/>
              </a:spcBef>
            </a:pPr>
            <a:endParaRPr lang="en-US" altLang="en-US" sz="2000" smtClean="0"/>
          </a:p>
        </p:txBody>
      </p:sp>
      <p:sp>
        <p:nvSpPr>
          <p:cNvPr id="19460" name="Footer Placeholder 3"/>
          <p:cNvSpPr>
            <a:spLocks noGrp="1"/>
          </p:cNvSpPr>
          <p:nvPr>
            <p:ph type="ftr" sz="quarter" idx="10"/>
          </p:nvPr>
        </p:nvSpPr>
        <p:spPr>
          <a:xfrm>
            <a:off x="2811463" y="6356350"/>
            <a:ext cx="3208337" cy="365125"/>
          </a:xfrm>
          <a:noFill/>
        </p:spPr>
        <p:txBody>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US" altLang="en-US" sz="1400" smtClean="0"/>
              <a:t>© Copyright 2011 John Wiley &amp; Sons, Inc.</a:t>
            </a:r>
          </a:p>
        </p:txBody>
      </p:sp>
    </p:spTree>
    <p:extLst>
      <p:ext uri="{BB962C8B-B14F-4D97-AF65-F5344CB8AC3E}">
        <p14:creationId xmlns:p14="http://schemas.microsoft.com/office/powerpoint/2010/main" val="5283994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smtClean="0"/>
              <a:t>Design</a:t>
            </a:r>
          </a:p>
        </p:txBody>
      </p:sp>
      <p:sp>
        <p:nvSpPr>
          <p:cNvPr id="20483" name="Content Placeholder 2"/>
          <p:cNvSpPr>
            <a:spLocks noGrp="1"/>
          </p:cNvSpPr>
          <p:nvPr>
            <p:ph idx="1"/>
          </p:nvPr>
        </p:nvSpPr>
        <p:spPr>
          <a:xfrm>
            <a:off x="381000" y="1447800"/>
            <a:ext cx="8305800" cy="2865438"/>
          </a:xfrm>
        </p:spPr>
        <p:txBody>
          <a:bodyPr>
            <a:normAutofit fontScale="92500"/>
          </a:bodyPr>
          <a:lstStyle/>
          <a:p>
            <a:pPr eaLnBrk="1" hangingPunct="1">
              <a:lnSpc>
                <a:spcPct val="160000"/>
              </a:lnSpc>
              <a:spcBef>
                <a:spcPct val="0"/>
              </a:spcBef>
            </a:pPr>
            <a:r>
              <a:rPr lang="en-US" altLang="en-US" smtClean="0"/>
              <a:t>The design phase decides </a:t>
            </a:r>
            <a:r>
              <a:rPr lang="en-US" altLang="en-US" b="1" i="1" smtClean="0">
                <a:solidFill>
                  <a:srgbClr val="0000FF"/>
                </a:solidFill>
              </a:rPr>
              <a:t>how</a:t>
            </a:r>
            <a:r>
              <a:rPr lang="en-US" altLang="en-US" smtClean="0"/>
              <a:t> the system will operate, in terms of the hardware, software, and network infrastructure; the user interface, forms, and reports that will be used; and the specific programs, databases, and files that will be needed.</a:t>
            </a:r>
          </a:p>
          <a:p>
            <a:pPr eaLnBrk="1" hangingPunct="1">
              <a:lnSpc>
                <a:spcPct val="80000"/>
              </a:lnSpc>
              <a:spcBef>
                <a:spcPct val="0"/>
              </a:spcBef>
            </a:pPr>
            <a:endParaRPr lang="en-US" altLang="en-US" smtClean="0"/>
          </a:p>
        </p:txBody>
      </p:sp>
      <p:sp>
        <p:nvSpPr>
          <p:cNvPr id="20484" name="Footer Placeholder 3"/>
          <p:cNvSpPr>
            <a:spLocks noGrp="1"/>
          </p:cNvSpPr>
          <p:nvPr>
            <p:ph type="ftr" sz="quarter" idx="10"/>
          </p:nvPr>
        </p:nvSpPr>
        <p:spPr>
          <a:xfrm>
            <a:off x="2797175" y="6356350"/>
            <a:ext cx="3222625" cy="365125"/>
          </a:xfrm>
          <a:noFill/>
        </p:spPr>
        <p:txBody>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US" altLang="en-US" sz="1400" smtClean="0"/>
              <a:t>© Copyright 2011 John Wiley &amp; Sons, Inc.</a:t>
            </a:r>
          </a:p>
        </p:txBody>
      </p:sp>
    </p:spTree>
    <p:extLst>
      <p:ext uri="{BB962C8B-B14F-4D97-AF65-F5344CB8AC3E}">
        <p14:creationId xmlns:p14="http://schemas.microsoft.com/office/powerpoint/2010/main" val="10735990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smtClean="0"/>
              <a:t>The design phase has four steps:</a:t>
            </a:r>
          </a:p>
        </p:txBody>
      </p:sp>
      <p:sp>
        <p:nvSpPr>
          <p:cNvPr id="21507" name="Content Placeholder 2"/>
          <p:cNvSpPr>
            <a:spLocks noGrp="1"/>
          </p:cNvSpPr>
          <p:nvPr>
            <p:ph idx="1"/>
          </p:nvPr>
        </p:nvSpPr>
        <p:spPr>
          <a:xfrm>
            <a:off x="381000" y="1447800"/>
            <a:ext cx="8305800" cy="4121150"/>
          </a:xfrm>
        </p:spPr>
        <p:txBody>
          <a:bodyPr/>
          <a:lstStyle/>
          <a:p>
            <a:pPr marL="685800" indent="-685800" eaLnBrk="1" hangingPunct="1">
              <a:lnSpc>
                <a:spcPct val="90000"/>
              </a:lnSpc>
              <a:spcBef>
                <a:spcPct val="0"/>
              </a:spcBef>
              <a:buFont typeface="Wingdings" panose="05000000000000000000" pitchFamily="2" charset="2"/>
              <a:buNone/>
            </a:pPr>
            <a:r>
              <a:rPr lang="en-US" altLang="en-US" b="1" smtClean="0"/>
              <a:t>1. </a:t>
            </a:r>
            <a:r>
              <a:rPr lang="en-US" altLang="en-US" b="1" smtClean="0">
                <a:solidFill>
                  <a:schemeClr val="hlink"/>
                </a:solidFill>
              </a:rPr>
              <a:t>Design Strategy</a:t>
            </a:r>
            <a:r>
              <a:rPr lang="en-US" altLang="en-US" smtClean="0">
                <a:solidFill>
                  <a:schemeClr val="hlink"/>
                </a:solidFill>
              </a:rPr>
              <a:t>: </a:t>
            </a:r>
            <a:r>
              <a:rPr lang="en-US" altLang="en-US" smtClean="0"/>
              <a:t>This clarifies whether the system will be developed by the company or outside the company.</a:t>
            </a:r>
          </a:p>
          <a:p>
            <a:pPr marL="685800" indent="-685800" eaLnBrk="1" hangingPunct="1">
              <a:lnSpc>
                <a:spcPct val="90000"/>
              </a:lnSpc>
              <a:spcBef>
                <a:spcPct val="0"/>
              </a:spcBef>
              <a:buFont typeface="Wingdings" panose="05000000000000000000" pitchFamily="2" charset="2"/>
              <a:buNone/>
            </a:pPr>
            <a:r>
              <a:rPr lang="en-US" altLang="en-US" b="1" smtClean="0"/>
              <a:t>2.</a:t>
            </a:r>
            <a:r>
              <a:rPr lang="en-US" altLang="en-US" b="1" smtClean="0">
                <a:solidFill>
                  <a:schemeClr val="hlink"/>
                </a:solidFill>
              </a:rPr>
              <a:t> Architecture Design</a:t>
            </a:r>
            <a:r>
              <a:rPr lang="en-US" altLang="en-US" smtClean="0">
                <a:solidFill>
                  <a:schemeClr val="hlink"/>
                </a:solidFill>
              </a:rPr>
              <a:t>: </a:t>
            </a:r>
            <a:r>
              <a:rPr lang="en-US" altLang="en-US" smtClean="0"/>
              <a:t>This describes the hardware, software, and network infrastructure that will be used.</a:t>
            </a:r>
          </a:p>
          <a:p>
            <a:pPr marL="685800" indent="-685800" eaLnBrk="1" hangingPunct="1">
              <a:lnSpc>
                <a:spcPct val="90000"/>
              </a:lnSpc>
              <a:spcBef>
                <a:spcPct val="0"/>
              </a:spcBef>
              <a:buFont typeface="Wingdings" panose="05000000000000000000" pitchFamily="2" charset="2"/>
              <a:buNone/>
            </a:pPr>
            <a:r>
              <a:rPr lang="en-US" altLang="en-US" b="1" smtClean="0"/>
              <a:t>3. </a:t>
            </a:r>
            <a:r>
              <a:rPr lang="en-US" altLang="en-US" b="1" smtClean="0">
                <a:solidFill>
                  <a:schemeClr val="hlink"/>
                </a:solidFill>
              </a:rPr>
              <a:t>Database and File Specifications</a:t>
            </a:r>
            <a:r>
              <a:rPr lang="en-US" altLang="en-US" smtClean="0"/>
              <a:t>: These documents define what and where the data will be stored.</a:t>
            </a:r>
          </a:p>
          <a:p>
            <a:pPr marL="685800" indent="-685800" eaLnBrk="1" hangingPunct="1">
              <a:lnSpc>
                <a:spcPct val="90000"/>
              </a:lnSpc>
              <a:spcBef>
                <a:spcPct val="0"/>
              </a:spcBef>
              <a:buFont typeface="Wingdings" panose="05000000000000000000" pitchFamily="2" charset="2"/>
              <a:buNone/>
            </a:pPr>
            <a:r>
              <a:rPr lang="en-US" altLang="en-US" b="1" smtClean="0"/>
              <a:t>4. </a:t>
            </a:r>
            <a:r>
              <a:rPr lang="en-US" altLang="en-US" b="1" smtClean="0">
                <a:solidFill>
                  <a:schemeClr val="hlink"/>
                </a:solidFill>
              </a:rPr>
              <a:t>Program Design</a:t>
            </a:r>
            <a:r>
              <a:rPr lang="en-US" altLang="en-US" smtClean="0"/>
              <a:t>: Defines what programs need to be written and what they will do.</a:t>
            </a:r>
          </a:p>
          <a:p>
            <a:pPr marL="685800" indent="-685800" eaLnBrk="1" hangingPunct="1">
              <a:lnSpc>
                <a:spcPct val="60000"/>
              </a:lnSpc>
              <a:spcBef>
                <a:spcPct val="0"/>
              </a:spcBef>
            </a:pPr>
            <a:endParaRPr lang="en-US" altLang="en-US" sz="700" smtClean="0"/>
          </a:p>
        </p:txBody>
      </p:sp>
      <p:sp>
        <p:nvSpPr>
          <p:cNvPr id="21508" name="Footer Placeholder 3"/>
          <p:cNvSpPr>
            <a:spLocks noGrp="1"/>
          </p:cNvSpPr>
          <p:nvPr>
            <p:ph type="ftr" sz="quarter" idx="10"/>
          </p:nvPr>
        </p:nvSpPr>
        <p:spPr>
          <a:xfrm>
            <a:off x="2757488" y="6356350"/>
            <a:ext cx="3262312" cy="365125"/>
          </a:xfrm>
          <a:noFill/>
        </p:spPr>
        <p:txBody>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US" altLang="en-US" sz="1400" smtClean="0"/>
              <a:t>© Copyright 2011 John Wiley &amp; Sons, Inc.</a:t>
            </a:r>
          </a:p>
        </p:txBody>
      </p:sp>
    </p:spTree>
    <p:extLst>
      <p:ext uri="{BB962C8B-B14F-4D97-AF65-F5344CB8AC3E}">
        <p14:creationId xmlns:p14="http://schemas.microsoft.com/office/powerpoint/2010/main" val="5962535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p:txBody>
          <a:bodyPr/>
          <a:lstStyle/>
          <a:p>
            <a:r>
              <a:rPr lang="en-US" altLang="en-US" smtClean="0"/>
              <a:t>Understand Systems Analysis and Design concepts;</a:t>
            </a:r>
          </a:p>
          <a:p>
            <a:r>
              <a:rPr lang="en-US" altLang="en-US" smtClean="0"/>
              <a:t>Describe Systems Development Lifecycle (SDLC);</a:t>
            </a:r>
          </a:p>
          <a:p>
            <a:r>
              <a:rPr lang="en-US" altLang="en-US" smtClean="0"/>
              <a:t>Learn System Analyst role and skills.</a:t>
            </a:r>
          </a:p>
        </p:txBody>
      </p:sp>
      <p:sp>
        <p:nvSpPr>
          <p:cNvPr id="5122" name="Rectangle 2"/>
          <p:cNvSpPr>
            <a:spLocks noGrp="1" noChangeArrowheads="1"/>
          </p:cNvSpPr>
          <p:nvPr>
            <p:ph type="title"/>
          </p:nvPr>
        </p:nvSpPr>
        <p:spPr/>
        <p:txBody>
          <a:bodyPr/>
          <a:lstStyle/>
          <a:p>
            <a:r>
              <a:rPr lang="en-GB" altLang="en-US" smtClean="0"/>
              <a:t>Learning Objectives</a:t>
            </a:r>
          </a:p>
        </p:txBody>
      </p:sp>
    </p:spTree>
    <p:extLst>
      <p:ext uri="{BB962C8B-B14F-4D97-AF65-F5344CB8AC3E}">
        <p14:creationId xmlns:p14="http://schemas.microsoft.com/office/powerpoint/2010/main" val="17392355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smtClean="0"/>
              <a:t>Implementation</a:t>
            </a:r>
          </a:p>
        </p:txBody>
      </p:sp>
      <p:sp>
        <p:nvSpPr>
          <p:cNvPr id="22531" name="Content Placeholder 2"/>
          <p:cNvSpPr>
            <a:spLocks noGrp="1"/>
          </p:cNvSpPr>
          <p:nvPr>
            <p:ph idx="1"/>
          </p:nvPr>
        </p:nvSpPr>
        <p:spPr>
          <a:xfrm>
            <a:off x="381000" y="1447800"/>
            <a:ext cx="8305800" cy="2630488"/>
          </a:xfrm>
        </p:spPr>
        <p:txBody>
          <a:bodyPr>
            <a:normAutofit fontScale="92500" lnSpcReduction="10000"/>
          </a:bodyPr>
          <a:lstStyle/>
          <a:p>
            <a:pPr eaLnBrk="1" hangingPunct="1">
              <a:lnSpc>
                <a:spcPct val="150000"/>
              </a:lnSpc>
              <a:spcBef>
                <a:spcPct val="0"/>
              </a:spcBef>
            </a:pPr>
            <a:r>
              <a:rPr lang="en-US" altLang="en-US" smtClean="0"/>
              <a:t>During the implementation phase, the system is either developed or purchased (in the case of packaged software) and installed.</a:t>
            </a:r>
          </a:p>
          <a:p>
            <a:pPr eaLnBrk="1" hangingPunct="1">
              <a:lnSpc>
                <a:spcPct val="150000"/>
              </a:lnSpc>
              <a:spcBef>
                <a:spcPct val="0"/>
              </a:spcBef>
            </a:pPr>
            <a:r>
              <a:rPr lang="en-US" altLang="en-US" smtClean="0"/>
              <a:t>This phase is usually the longest and most expensive part of the process.</a:t>
            </a:r>
          </a:p>
        </p:txBody>
      </p:sp>
      <p:sp>
        <p:nvSpPr>
          <p:cNvPr id="22532" name="Footer Placeholder 3"/>
          <p:cNvSpPr>
            <a:spLocks noGrp="1"/>
          </p:cNvSpPr>
          <p:nvPr>
            <p:ph type="ftr" sz="quarter" idx="10"/>
          </p:nvPr>
        </p:nvSpPr>
        <p:spPr>
          <a:xfrm>
            <a:off x="2743200" y="6356350"/>
            <a:ext cx="3276600" cy="365125"/>
          </a:xfrm>
          <a:noFill/>
        </p:spPr>
        <p:txBody>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US" altLang="en-US" sz="1400" smtClean="0"/>
              <a:t>© Copyright 2011 John Wiley &amp; Sons, Inc.</a:t>
            </a:r>
          </a:p>
        </p:txBody>
      </p:sp>
    </p:spTree>
    <p:extLst>
      <p:ext uri="{BB962C8B-B14F-4D97-AF65-F5344CB8AC3E}">
        <p14:creationId xmlns:p14="http://schemas.microsoft.com/office/powerpoint/2010/main" val="22235175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12750" y="558800"/>
            <a:ext cx="8119690" cy="854075"/>
          </a:xfrm>
        </p:spPr>
        <p:txBody>
          <a:bodyPr/>
          <a:lstStyle/>
          <a:p>
            <a:pPr eaLnBrk="1" hangingPunct="1"/>
            <a:r>
              <a:rPr lang="en-US" altLang="en-US" sz="3200" dirty="0" smtClean="0"/>
              <a:t>The implementation phase has three steps:</a:t>
            </a:r>
          </a:p>
        </p:txBody>
      </p:sp>
      <p:sp>
        <p:nvSpPr>
          <p:cNvPr id="23555" name="Content Placeholder 2"/>
          <p:cNvSpPr>
            <a:spLocks noGrp="1"/>
          </p:cNvSpPr>
          <p:nvPr>
            <p:ph idx="1"/>
          </p:nvPr>
        </p:nvSpPr>
        <p:spPr>
          <a:xfrm>
            <a:off x="381000" y="1447800"/>
            <a:ext cx="8305800" cy="4160838"/>
          </a:xfrm>
        </p:spPr>
        <p:txBody>
          <a:bodyPr/>
          <a:lstStyle/>
          <a:p>
            <a:pPr eaLnBrk="1" hangingPunct="1">
              <a:lnSpc>
                <a:spcPct val="150000"/>
              </a:lnSpc>
              <a:spcBef>
                <a:spcPct val="0"/>
              </a:spcBef>
              <a:buFont typeface="Wingdings" panose="05000000000000000000" pitchFamily="2" charset="2"/>
              <a:buNone/>
            </a:pPr>
            <a:r>
              <a:rPr lang="en-US" altLang="en-US" b="1" smtClean="0"/>
              <a:t>1. </a:t>
            </a:r>
            <a:r>
              <a:rPr lang="en-US" altLang="en-US" b="1" smtClean="0">
                <a:solidFill>
                  <a:schemeClr val="hlink"/>
                </a:solidFill>
              </a:rPr>
              <a:t>System Construction</a:t>
            </a:r>
            <a:r>
              <a:rPr lang="en-US" altLang="en-US" smtClean="0"/>
              <a:t>: The system is built and tested to make sure it performs as designed.</a:t>
            </a:r>
          </a:p>
          <a:p>
            <a:pPr eaLnBrk="1" hangingPunct="1">
              <a:lnSpc>
                <a:spcPct val="150000"/>
              </a:lnSpc>
              <a:spcBef>
                <a:spcPct val="0"/>
              </a:spcBef>
              <a:buFont typeface="Wingdings" panose="05000000000000000000" pitchFamily="2" charset="2"/>
              <a:buNone/>
            </a:pPr>
            <a:r>
              <a:rPr lang="en-US" altLang="en-US" b="1" smtClean="0"/>
              <a:t>2. </a:t>
            </a:r>
            <a:r>
              <a:rPr lang="en-US" altLang="en-US" b="1" smtClean="0">
                <a:solidFill>
                  <a:schemeClr val="hlink"/>
                </a:solidFill>
              </a:rPr>
              <a:t>Installation</a:t>
            </a:r>
            <a:r>
              <a:rPr lang="en-US" altLang="en-US" smtClean="0"/>
              <a:t>: The old system is turned off and the new one is turned on.</a:t>
            </a:r>
          </a:p>
          <a:p>
            <a:pPr eaLnBrk="1" hangingPunct="1">
              <a:lnSpc>
                <a:spcPct val="150000"/>
              </a:lnSpc>
              <a:spcBef>
                <a:spcPct val="0"/>
              </a:spcBef>
              <a:buFont typeface="Wingdings" panose="05000000000000000000" pitchFamily="2" charset="2"/>
              <a:buNone/>
            </a:pPr>
            <a:r>
              <a:rPr lang="en-US" altLang="en-US" b="1" smtClean="0"/>
              <a:t>3. </a:t>
            </a:r>
            <a:r>
              <a:rPr lang="en-US" altLang="en-US" b="1" smtClean="0">
                <a:solidFill>
                  <a:schemeClr val="hlink"/>
                </a:solidFill>
              </a:rPr>
              <a:t>Support Plan</a:t>
            </a:r>
            <a:r>
              <a:rPr lang="en-US" altLang="en-US" smtClean="0"/>
              <a:t>: Includes a post-implementation review as well as a systematic way for identifying changes needed for the system.</a:t>
            </a:r>
          </a:p>
          <a:p>
            <a:pPr eaLnBrk="1" hangingPunct="1">
              <a:lnSpc>
                <a:spcPct val="80000"/>
              </a:lnSpc>
              <a:spcBef>
                <a:spcPct val="0"/>
              </a:spcBef>
            </a:pPr>
            <a:endParaRPr lang="en-US" altLang="en-US" smtClean="0"/>
          </a:p>
        </p:txBody>
      </p:sp>
      <p:sp>
        <p:nvSpPr>
          <p:cNvPr id="23556" name="Footer Placeholder 3"/>
          <p:cNvSpPr>
            <a:spLocks noGrp="1"/>
          </p:cNvSpPr>
          <p:nvPr>
            <p:ph type="ftr" sz="quarter" idx="10"/>
          </p:nvPr>
        </p:nvSpPr>
        <p:spPr>
          <a:xfrm>
            <a:off x="2701925" y="6356350"/>
            <a:ext cx="3317875" cy="365125"/>
          </a:xfrm>
          <a:noFill/>
        </p:spPr>
        <p:txBody>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US" altLang="en-US" sz="1400" smtClean="0"/>
              <a:t>© Copyright 2011 John Wiley &amp; Sons, Inc.</a:t>
            </a:r>
          </a:p>
        </p:txBody>
      </p:sp>
      <p:sp>
        <p:nvSpPr>
          <p:cNvPr id="23557" name="Slide Number Placeholder 4"/>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pPr eaLnBrk="1" hangingPunct="1"/>
            <a:r>
              <a:rPr lang="en-US" altLang="en-US">
                <a:solidFill>
                  <a:srgbClr val="898989"/>
                </a:solidFill>
                <a:latin typeface="Calibri" panose="020F0502020204030204" pitchFamily="34" charset="0"/>
              </a:rPr>
              <a:t>1-</a:t>
            </a:r>
            <a:fld id="{3E8CB075-6F5F-4266-B2CF-2B243D89F051}" type="slidenum">
              <a:rPr lang="en-US" altLang="en-US">
                <a:solidFill>
                  <a:srgbClr val="898989"/>
                </a:solidFill>
                <a:latin typeface="Calibri" panose="020F0502020204030204" pitchFamily="34" charset="0"/>
              </a:rPr>
              <a:pPr eaLnBrk="1" hangingPunct="1"/>
              <a:t>21</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28259142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4294967295"/>
          </p:nvPr>
        </p:nvSpPr>
        <p:spPr>
          <a:xfrm>
            <a:off x="4253" y="2204864"/>
            <a:ext cx="8305800" cy="4425950"/>
          </a:xfrm>
        </p:spPr>
        <p:txBody>
          <a:bodyPr>
            <a:normAutofit/>
          </a:bodyPr>
          <a:lstStyle/>
          <a:p>
            <a:pPr eaLnBrk="1" hangingPunct="1"/>
            <a:r>
              <a:rPr lang="en-US" altLang="en-US" dirty="0" smtClean="0"/>
              <a:t>Identify the steps required for each phase :</a:t>
            </a:r>
          </a:p>
          <a:p>
            <a:pPr lvl="1" eaLnBrk="1" hangingPunct="1"/>
            <a:r>
              <a:rPr lang="en-US" altLang="en-US" dirty="0" smtClean="0"/>
              <a:t>Planning: </a:t>
            </a:r>
          </a:p>
          <a:p>
            <a:pPr lvl="1" eaLnBrk="1" hangingPunct="1"/>
            <a:r>
              <a:rPr lang="en-US" altLang="en-US" dirty="0" smtClean="0"/>
              <a:t>Analysis:</a:t>
            </a:r>
          </a:p>
          <a:p>
            <a:pPr lvl="1" eaLnBrk="1" hangingPunct="1"/>
            <a:r>
              <a:rPr lang="en-US" altLang="en-US" dirty="0" smtClean="0"/>
              <a:t>Design:</a:t>
            </a:r>
          </a:p>
          <a:p>
            <a:pPr lvl="1" eaLnBrk="1" hangingPunct="1"/>
            <a:r>
              <a:rPr lang="en-US" altLang="en-US" dirty="0" smtClean="0"/>
              <a:t>Implementation:</a:t>
            </a:r>
          </a:p>
          <a:p>
            <a:pPr marL="0" indent="0" eaLnBrk="1" hangingPunct="1">
              <a:buNone/>
            </a:pPr>
            <a:endParaRPr lang="en-GB" altLang="en-US" sz="2000" dirty="0" smtClean="0"/>
          </a:p>
          <a:p>
            <a:pPr eaLnBrk="1" hangingPunct="1"/>
            <a:endParaRPr lang="en-US" altLang="en-US" dirty="0" smtClean="0"/>
          </a:p>
        </p:txBody>
      </p:sp>
      <p:pic>
        <p:nvPicPr>
          <p:cNvPr id="4" name="Picture 2" descr="C:\Users\sst3kanize\AppData\Local\Microsoft\Windows\Temporary Internet Files\Content.IE5\L6G8I1FF\MC900383308[1].wmf"/>
          <p:cNvPicPr>
            <a:picLocks noChangeAspect="1" noChangeArrowheads="1"/>
          </p:cNvPicPr>
          <p:nvPr/>
        </p:nvPicPr>
        <p:blipFill>
          <a:blip r:embed="rId2" cstate="email">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3059832" y="332656"/>
            <a:ext cx="2670894" cy="170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02467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p:txBody>
          <a:bodyPr/>
          <a:lstStyle/>
          <a:p>
            <a:r>
              <a:rPr lang="en-US" altLang="en-US" dirty="0" smtClean="0"/>
              <a:t>What is the role of System Analyst in IS development?</a:t>
            </a:r>
          </a:p>
          <a:p>
            <a:r>
              <a:rPr lang="en-US" altLang="en-US" dirty="0" smtClean="0"/>
              <a:t>The key person in the </a:t>
            </a:r>
            <a:r>
              <a:rPr lang="en-US" altLang="en-US" dirty="0" err="1" smtClean="0"/>
              <a:t>SDLC</a:t>
            </a:r>
            <a:r>
              <a:rPr lang="en-US" altLang="en-US" dirty="0" smtClean="0"/>
              <a:t> is the systems analyst, who analyses the business situation, identifies the opportunities for improvements, and designs an IS to implement the improvements. </a:t>
            </a:r>
          </a:p>
          <a:p>
            <a:endParaRPr lang="en-US" altLang="en-US" dirty="0" smtClean="0"/>
          </a:p>
          <a:p>
            <a:endParaRPr lang="en-US" altLang="en-US" dirty="0" smtClean="0"/>
          </a:p>
          <a:p>
            <a:pPr lvl="1"/>
            <a:endParaRPr lang="en-US" altLang="en-US" dirty="0" smtClean="0"/>
          </a:p>
        </p:txBody>
      </p:sp>
      <p:sp>
        <p:nvSpPr>
          <p:cNvPr id="25602" name="Rectangle 2"/>
          <p:cNvSpPr>
            <a:spLocks noGrp="1" noChangeArrowheads="1"/>
          </p:cNvSpPr>
          <p:nvPr>
            <p:ph type="title"/>
          </p:nvPr>
        </p:nvSpPr>
        <p:spPr/>
        <p:txBody>
          <a:bodyPr/>
          <a:lstStyle/>
          <a:p>
            <a:r>
              <a:rPr lang="en-US" altLang="en-US" smtClean="0"/>
              <a:t>System Analyst</a:t>
            </a:r>
          </a:p>
        </p:txBody>
      </p:sp>
      <p:pic>
        <p:nvPicPr>
          <p:cNvPr id="25604" name="Picture 3"/>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159375" y="3913188"/>
            <a:ext cx="2551113" cy="160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59142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95863" y="2955925"/>
            <a:ext cx="3309937" cy="220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Content Placeholder 2"/>
          <p:cNvSpPr>
            <a:spLocks noGrp="1"/>
          </p:cNvSpPr>
          <p:nvPr>
            <p:ph idx="1"/>
          </p:nvPr>
        </p:nvSpPr>
        <p:spPr/>
        <p:txBody>
          <a:bodyPr/>
          <a:lstStyle/>
          <a:p>
            <a:r>
              <a:rPr lang="en-GB" altLang="en-US" smtClean="0"/>
              <a:t>The primary goal is to create value for the organisation which for most companies means increasing profits.</a:t>
            </a:r>
          </a:p>
        </p:txBody>
      </p:sp>
      <p:sp>
        <p:nvSpPr>
          <p:cNvPr id="26627" name="Title 1"/>
          <p:cNvSpPr>
            <a:spLocks noGrp="1"/>
          </p:cNvSpPr>
          <p:nvPr>
            <p:ph type="title"/>
          </p:nvPr>
        </p:nvSpPr>
        <p:spPr/>
        <p:txBody>
          <a:bodyPr/>
          <a:lstStyle/>
          <a:p>
            <a:r>
              <a:rPr lang="en-GB" altLang="en-US" smtClean="0"/>
              <a:t>System Analyst</a:t>
            </a:r>
          </a:p>
        </p:txBody>
      </p:sp>
    </p:spTree>
    <p:extLst>
      <p:ext uri="{BB962C8B-B14F-4D97-AF65-F5344CB8AC3E}">
        <p14:creationId xmlns:p14="http://schemas.microsoft.com/office/powerpoint/2010/main" val="19914295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3"/>
          <p:cNvPicPr>
            <a:picLocks noChangeAspect="1"/>
          </p:cNvPicPr>
          <p:nvPr/>
        </p:nvPicPr>
        <p:blipFill>
          <a:blip r:embed="rId2" cstate="email">
            <a:extLst>
              <a:ext uri="{28A0092B-C50C-407E-A947-70E740481C1C}">
                <a14:useLocalDpi xmlns:a14="http://schemas.microsoft.com/office/drawing/2010/main" val="0"/>
              </a:ext>
            </a:extLst>
          </a:blip>
          <a:srcRect t="3391" r="26566"/>
          <a:stretch>
            <a:fillRect/>
          </a:stretch>
        </p:blipFill>
        <p:spPr bwMode="auto">
          <a:xfrm>
            <a:off x="2915816" y="3645024"/>
            <a:ext cx="3101599" cy="2557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Content Placeholder 2"/>
          <p:cNvSpPr>
            <a:spLocks noGrp="1"/>
          </p:cNvSpPr>
          <p:nvPr>
            <p:ph idx="1"/>
          </p:nvPr>
        </p:nvSpPr>
        <p:spPr/>
        <p:txBody>
          <a:bodyPr/>
          <a:lstStyle/>
          <a:p>
            <a:r>
              <a:rPr lang="en-GB" altLang="en-US" dirty="0" smtClean="0"/>
              <a:t>Must build systems to support the organisation’s goal, improve business processes, and integrate with other information systems to provide value.</a:t>
            </a:r>
          </a:p>
          <a:p>
            <a:r>
              <a:rPr lang="en-GB" altLang="en-US" dirty="0" smtClean="0"/>
              <a:t>The goal is to enable the organisation to perform work better so that it can earn greater profits.</a:t>
            </a:r>
          </a:p>
        </p:txBody>
      </p:sp>
      <p:sp>
        <p:nvSpPr>
          <p:cNvPr id="27651" name="Title 1"/>
          <p:cNvSpPr>
            <a:spLocks noGrp="1"/>
          </p:cNvSpPr>
          <p:nvPr>
            <p:ph type="title"/>
          </p:nvPr>
        </p:nvSpPr>
        <p:spPr/>
        <p:txBody>
          <a:bodyPr/>
          <a:lstStyle/>
          <a:p>
            <a:r>
              <a:rPr lang="en-GB" altLang="en-US" smtClean="0"/>
              <a:t>System Analyst</a:t>
            </a:r>
          </a:p>
        </p:txBody>
      </p:sp>
    </p:spTree>
    <p:extLst>
      <p:ext uri="{BB962C8B-B14F-4D97-AF65-F5344CB8AC3E}">
        <p14:creationId xmlns:p14="http://schemas.microsoft.com/office/powerpoint/2010/main" val="11653539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mtClean="0"/>
              <a:t>Systems analyst</a:t>
            </a:r>
          </a:p>
        </p:txBody>
      </p:sp>
      <p:sp>
        <p:nvSpPr>
          <p:cNvPr id="28675" name="Rectangle 3" descr="Rectangle: Click to edit Master text styles&#10;Second level&#10;Third level&#10;Fourth level&#10;Fifth level"/>
          <p:cNvSpPr>
            <a:spLocks noGrp="1" noChangeArrowheads="1"/>
          </p:cNvSpPr>
          <p:nvPr>
            <p:ph type="body" idx="1"/>
          </p:nvPr>
        </p:nvSpPr>
        <p:spPr>
          <a:xfrm>
            <a:off x="457200" y="1473870"/>
            <a:ext cx="8229600" cy="4043362"/>
          </a:xfrm>
        </p:spPr>
        <p:txBody>
          <a:bodyPr>
            <a:normAutofit lnSpcReduction="10000"/>
          </a:bodyPr>
          <a:lstStyle/>
          <a:p>
            <a:pPr algn="just" eaLnBrk="1" hangingPunct="1">
              <a:spcBef>
                <a:spcPct val="0"/>
              </a:spcBef>
            </a:pPr>
            <a:r>
              <a:rPr lang="en-US" altLang="en-US" sz="2400" dirty="0" smtClean="0"/>
              <a:t>The systems analyst:</a:t>
            </a:r>
          </a:p>
          <a:p>
            <a:pPr lvl="1" algn="just" eaLnBrk="1" hangingPunct="1">
              <a:spcBef>
                <a:spcPct val="0"/>
              </a:spcBef>
            </a:pPr>
            <a:r>
              <a:rPr lang="en-US" altLang="en-US" sz="2400" dirty="0" smtClean="0"/>
              <a:t>works closely with all project team members so that the team develops the right system in an effective way.</a:t>
            </a:r>
          </a:p>
          <a:p>
            <a:pPr lvl="1" algn="just" eaLnBrk="1" hangingPunct="1">
              <a:spcBef>
                <a:spcPct val="0"/>
              </a:spcBef>
            </a:pPr>
            <a:r>
              <a:rPr lang="en-US" altLang="en-US" sz="2400" dirty="0" smtClean="0"/>
              <a:t>must understand how to apply technology in order to solve problems.</a:t>
            </a:r>
          </a:p>
          <a:p>
            <a:pPr lvl="1" algn="just" eaLnBrk="1" hangingPunct="1">
              <a:spcBef>
                <a:spcPct val="0"/>
              </a:spcBef>
            </a:pPr>
            <a:r>
              <a:rPr lang="en-US" altLang="en-US" sz="2400" dirty="0" smtClean="0"/>
              <a:t>may serve as change agents</a:t>
            </a:r>
            <a:r>
              <a:rPr lang="en-US" altLang="en-US" sz="2400" dirty="0" smtClean="0">
                <a:solidFill>
                  <a:srgbClr val="0000FF"/>
                </a:solidFill>
              </a:rPr>
              <a:t> </a:t>
            </a:r>
            <a:r>
              <a:rPr lang="en-US" altLang="en-US" sz="2400" dirty="0" smtClean="0"/>
              <a:t>who identify organisational improvement needed, design systems to implement those changes, and train and motivate others to use the systems.</a:t>
            </a:r>
          </a:p>
          <a:p>
            <a:pPr algn="r" eaLnBrk="1" hangingPunct="1">
              <a:spcBef>
                <a:spcPct val="0"/>
              </a:spcBef>
              <a:buFont typeface="Wingdings" panose="05000000000000000000" pitchFamily="2" charset="2"/>
              <a:buNone/>
            </a:pPr>
            <a:r>
              <a:rPr lang="en-US" altLang="en-US" sz="2400" dirty="0" smtClean="0"/>
              <a:t>[4]</a:t>
            </a:r>
          </a:p>
        </p:txBody>
      </p:sp>
      <p:sp>
        <p:nvSpPr>
          <p:cNvPr id="28676" name="Footer Placeholder 5"/>
          <p:cNvSpPr>
            <a:spLocks noGrp="1"/>
          </p:cNvSpPr>
          <p:nvPr>
            <p:ph type="ftr" sz="quarter" idx="10"/>
          </p:nvPr>
        </p:nvSpPr>
        <p:spPr>
          <a:xfrm>
            <a:off x="3124200" y="6356350"/>
            <a:ext cx="2895600" cy="365125"/>
          </a:xfrm>
          <a:noFill/>
        </p:spPr>
        <p:txBody>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US" altLang="en-US" sz="1400" smtClean="0"/>
              <a:t>© Copyright 2011 John Wiley &amp; Sons, Inc.</a:t>
            </a:r>
          </a:p>
        </p:txBody>
      </p:sp>
    </p:spTree>
    <p:extLst>
      <p:ext uri="{BB962C8B-B14F-4D97-AF65-F5344CB8AC3E}">
        <p14:creationId xmlns:p14="http://schemas.microsoft.com/office/powerpoint/2010/main" val="2762176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GB" altLang="en-US" smtClean="0"/>
              <a:t>Skills</a:t>
            </a:r>
          </a:p>
        </p:txBody>
      </p:sp>
      <p:sp>
        <p:nvSpPr>
          <p:cNvPr id="29699" name="Content Placeholder 2"/>
          <p:cNvSpPr>
            <a:spLocks noGrp="1"/>
          </p:cNvSpPr>
          <p:nvPr>
            <p:ph idx="1"/>
          </p:nvPr>
        </p:nvSpPr>
        <p:spPr>
          <a:xfrm>
            <a:off x="381000" y="1447800"/>
            <a:ext cx="8305800" cy="2665413"/>
          </a:xfrm>
        </p:spPr>
        <p:txBody>
          <a:bodyPr/>
          <a:lstStyle/>
          <a:p>
            <a:r>
              <a:rPr lang="en-GB" altLang="en-US" smtClean="0"/>
              <a:t>New IS introduces change to the organisation and its people…</a:t>
            </a:r>
          </a:p>
          <a:p>
            <a:r>
              <a:rPr lang="en-GB" altLang="en-US" smtClean="0"/>
              <a:t>Leading a successful organisational change effort is one of the most difficult jobs…</a:t>
            </a:r>
          </a:p>
          <a:p>
            <a:r>
              <a:rPr lang="en-GB" altLang="en-US" smtClean="0"/>
              <a:t>Understanding what to change require a wide range of skills…</a:t>
            </a:r>
          </a:p>
        </p:txBody>
      </p:sp>
    </p:spTree>
    <p:extLst>
      <p:ext uri="{BB962C8B-B14F-4D97-AF65-F5344CB8AC3E}">
        <p14:creationId xmlns:p14="http://schemas.microsoft.com/office/powerpoint/2010/main" val="21291720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idx="4294967295"/>
          </p:nvPr>
        </p:nvSpPr>
        <p:spPr>
          <a:xfrm>
            <a:off x="922610" y="3212976"/>
            <a:ext cx="7232650" cy="1338262"/>
          </a:xfrm>
        </p:spPr>
        <p:txBody>
          <a:bodyPr/>
          <a:lstStyle/>
          <a:p>
            <a:pPr algn="ctr"/>
            <a:r>
              <a:rPr lang="en-GB" altLang="en-US" dirty="0" smtClean="0"/>
              <a:t>What type of skills do you require to be a good system analyst?</a:t>
            </a:r>
          </a:p>
        </p:txBody>
      </p:sp>
      <p:pic>
        <p:nvPicPr>
          <p:cNvPr id="4" name="Picture 2" descr="C:\Users\sst3kanize\AppData\Local\Microsoft\Windows\Temporary Internet Files\Content.IE5\L6G8I1FF\MC900383308[1].wmf"/>
          <p:cNvPicPr>
            <a:picLocks noGrp="1" noChangeAspect="1" noChangeArrowheads="1"/>
          </p:cNvPicPr>
          <p:nvPr>
            <p:ph idx="4294967295"/>
          </p:nvPr>
        </p:nvPicPr>
        <p:blipFill>
          <a:blip r:embed="rId2" cstate="email">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a:xfrm>
            <a:off x="3203848" y="836712"/>
            <a:ext cx="2670175" cy="1704975"/>
          </a:xfr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4070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Content Placeholder 2"/>
          <p:cNvSpPr>
            <a:spLocks noGrp="1"/>
          </p:cNvSpPr>
          <p:nvPr>
            <p:ph idx="1"/>
          </p:nvPr>
        </p:nvSpPr>
        <p:spPr/>
        <p:txBody>
          <a:bodyPr>
            <a:normAutofit lnSpcReduction="10000"/>
          </a:bodyPr>
          <a:lstStyle/>
          <a:p>
            <a:r>
              <a:rPr lang="en-GB" altLang="en-US" dirty="0" smtClean="0">
                <a:solidFill>
                  <a:srgbClr val="FF0000"/>
                </a:solidFill>
              </a:rPr>
              <a:t>Technical: </a:t>
            </a:r>
            <a:r>
              <a:rPr lang="en-GB" altLang="en-US" dirty="0" smtClean="0"/>
              <a:t>to understand the organisation’s existing technical environment</a:t>
            </a:r>
          </a:p>
          <a:p>
            <a:r>
              <a:rPr lang="en-GB" altLang="en-US" dirty="0" smtClean="0">
                <a:solidFill>
                  <a:srgbClr val="FF0000"/>
                </a:solidFill>
              </a:rPr>
              <a:t>Business: </a:t>
            </a:r>
            <a:r>
              <a:rPr lang="en-GB" altLang="en-US" dirty="0" smtClean="0"/>
              <a:t>to understand how IT can be applied to business situations and delivers real business value</a:t>
            </a:r>
          </a:p>
          <a:p>
            <a:r>
              <a:rPr lang="en-GB" altLang="en-US" dirty="0" smtClean="0">
                <a:solidFill>
                  <a:srgbClr val="FF0000"/>
                </a:solidFill>
              </a:rPr>
              <a:t>Analytical: </a:t>
            </a:r>
            <a:r>
              <a:rPr lang="en-GB" altLang="en-US" dirty="0" smtClean="0"/>
              <a:t>analyst are problem solvers at the project and organisational level.</a:t>
            </a:r>
          </a:p>
          <a:p>
            <a:r>
              <a:rPr lang="en-GB" altLang="en-US" dirty="0" smtClean="0">
                <a:solidFill>
                  <a:srgbClr val="FF0000"/>
                </a:solidFill>
              </a:rPr>
              <a:t>Interpersonal and Management: </a:t>
            </a:r>
            <a:r>
              <a:rPr lang="en-GB" altLang="en-US" dirty="0" smtClean="0"/>
              <a:t>analyst need to communicate effectively with all stakeholders and be able to manage them as well as the project.</a:t>
            </a:r>
          </a:p>
          <a:p>
            <a:r>
              <a:rPr lang="en-GB" altLang="en-US" dirty="0" smtClean="0">
                <a:solidFill>
                  <a:srgbClr val="FF0000"/>
                </a:solidFill>
              </a:rPr>
              <a:t>Ethical: </a:t>
            </a:r>
            <a:r>
              <a:rPr lang="en-GB" altLang="en-US" dirty="0" smtClean="0"/>
              <a:t>must deal fairly and honestly and maintain confidence and trust with all people.</a:t>
            </a:r>
          </a:p>
        </p:txBody>
      </p:sp>
      <p:sp>
        <p:nvSpPr>
          <p:cNvPr id="31746" name="Title 1"/>
          <p:cNvSpPr>
            <a:spLocks noGrp="1"/>
          </p:cNvSpPr>
          <p:nvPr>
            <p:ph type="title"/>
          </p:nvPr>
        </p:nvSpPr>
        <p:spPr/>
        <p:txBody>
          <a:bodyPr/>
          <a:lstStyle/>
          <a:p>
            <a:r>
              <a:rPr lang="en-US" altLang="en-US" smtClean="0"/>
              <a:t>Systems analyst skills</a:t>
            </a:r>
            <a:endParaRPr lang="en-GB" altLang="en-US" smtClean="0"/>
          </a:p>
        </p:txBody>
      </p:sp>
    </p:spTree>
    <p:extLst>
      <p:ext uri="{BB962C8B-B14F-4D97-AF65-F5344CB8AC3E}">
        <p14:creationId xmlns:p14="http://schemas.microsoft.com/office/powerpoint/2010/main" val="2500882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p:txBody>
          <a:bodyPr/>
          <a:lstStyle/>
          <a:p>
            <a:r>
              <a:rPr lang="en-US" altLang="en-US" smtClean="0"/>
              <a:t>Introduction to the module 30 min</a:t>
            </a:r>
          </a:p>
          <a:p>
            <a:r>
              <a:rPr lang="en-US" altLang="en-US" smtClean="0"/>
              <a:t>What is Systems analysis and design 10 min</a:t>
            </a:r>
          </a:p>
          <a:p>
            <a:r>
              <a:rPr lang="en-US" altLang="en-US" smtClean="0"/>
              <a:t>Systems Development Lifecycle 10 min</a:t>
            </a:r>
          </a:p>
          <a:p>
            <a:r>
              <a:rPr lang="en-US" altLang="en-US" smtClean="0"/>
              <a:t>Q&amp;A 10 min</a:t>
            </a:r>
          </a:p>
          <a:p>
            <a:r>
              <a:rPr lang="en-US" altLang="en-US" smtClean="0"/>
              <a:t>System Analyst role 10 min</a:t>
            </a:r>
          </a:p>
          <a:p>
            <a:r>
              <a:rPr lang="en-US" altLang="en-US" smtClean="0"/>
              <a:t>Q&amp;A 10 min</a:t>
            </a:r>
          </a:p>
          <a:p>
            <a:r>
              <a:rPr lang="en-US" altLang="en-US" smtClean="0"/>
              <a:t>System Analyst skills 10</a:t>
            </a:r>
          </a:p>
          <a:p>
            <a:r>
              <a:rPr lang="en-US" altLang="en-US" smtClean="0"/>
              <a:t>Class exercise 30 min</a:t>
            </a:r>
          </a:p>
          <a:p>
            <a:endParaRPr lang="en-US" altLang="en-US" smtClean="0"/>
          </a:p>
          <a:p>
            <a:endParaRPr lang="en-US" altLang="en-US" smtClean="0"/>
          </a:p>
        </p:txBody>
      </p:sp>
      <p:sp>
        <p:nvSpPr>
          <p:cNvPr id="6146" name="Rectangle 2"/>
          <p:cNvSpPr>
            <a:spLocks noGrp="1" noChangeArrowheads="1"/>
          </p:cNvSpPr>
          <p:nvPr>
            <p:ph type="title"/>
          </p:nvPr>
        </p:nvSpPr>
        <p:spPr/>
        <p:txBody>
          <a:bodyPr/>
          <a:lstStyle/>
          <a:p>
            <a:r>
              <a:rPr lang="en-GB" altLang="en-US" smtClean="0"/>
              <a:t>Lecture Plan</a:t>
            </a:r>
          </a:p>
        </p:txBody>
      </p:sp>
    </p:spTree>
    <p:extLst>
      <p:ext uri="{BB962C8B-B14F-4D97-AF65-F5344CB8AC3E}">
        <p14:creationId xmlns:p14="http://schemas.microsoft.com/office/powerpoint/2010/main" val="26882398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p:txBody>
          <a:bodyPr>
            <a:normAutofit fontScale="92500" lnSpcReduction="10000"/>
          </a:bodyPr>
          <a:lstStyle/>
          <a:p>
            <a:r>
              <a:rPr lang="en-GB" altLang="en-US" smtClean="0"/>
              <a:t>A stakeholder is any person who has an interest in an existing or new system. Stakeholders can be technical or non-technical workers</a:t>
            </a:r>
            <a:endParaRPr lang="en-US" altLang="en-US" smtClean="0"/>
          </a:p>
          <a:p>
            <a:r>
              <a:rPr lang="en-US" altLang="en-US" smtClean="0"/>
              <a:t>Stakeholders can be classified as:</a:t>
            </a:r>
          </a:p>
          <a:p>
            <a:pPr lvl="1"/>
            <a:r>
              <a:rPr lang="en-GB" altLang="en-US" smtClean="0"/>
              <a:t>System owners</a:t>
            </a:r>
          </a:p>
          <a:p>
            <a:pPr lvl="1"/>
            <a:r>
              <a:rPr lang="en-GB" altLang="en-US" smtClean="0"/>
              <a:t>System users </a:t>
            </a:r>
          </a:p>
          <a:p>
            <a:pPr lvl="1"/>
            <a:r>
              <a:rPr lang="en-GB" altLang="en-US" smtClean="0"/>
              <a:t>Systems analysts </a:t>
            </a:r>
          </a:p>
          <a:p>
            <a:pPr lvl="1"/>
            <a:r>
              <a:rPr lang="en-GB" altLang="en-US" smtClean="0"/>
              <a:t>System designers</a:t>
            </a:r>
          </a:p>
          <a:p>
            <a:pPr lvl="1"/>
            <a:r>
              <a:rPr lang="en-GB" altLang="en-US" smtClean="0"/>
              <a:t>System builders (programmers!)</a:t>
            </a:r>
          </a:p>
          <a:p>
            <a:pPr lvl="1"/>
            <a:r>
              <a:rPr lang="en-GB" altLang="en-US" smtClean="0"/>
              <a:t>IT vendors and consultants</a:t>
            </a:r>
          </a:p>
        </p:txBody>
      </p:sp>
      <p:sp>
        <p:nvSpPr>
          <p:cNvPr id="32770" name="Rectangle 2"/>
          <p:cNvSpPr>
            <a:spLocks noGrp="1" noChangeArrowheads="1"/>
          </p:cNvSpPr>
          <p:nvPr>
            <p:ph type="title"/>
          </p:nvPr>
        </p:nvSpPr>
        <p:spPr/>
        <p:txBody>
          <a:bodyPr/>
          <a:lstStyle/>
          <a:p>
            <a:r>
              <a:rPr lang="en-GB" altLang="en-US" smtClean="0"/>
              <a:t>The Key Players</a:t>
            </a:r>
          </a:p>
        </p:txBody>
      </p:sp>
    </p:spTree>
    <p:extLst>
      <p:ext uri="{BB962C8B-B14F-4D97-AF65-F5344CB8AC3E}">
        <p14:creationId xmlns:p14="http://schemas.microsoft.com/office/powerpoint/2010/main" val="42224389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81000" y="381000"/>
            <a:ext cx="8305800" cy="622300"/>
          </a:xfrm>
        </p:spPr>
        <p:txBody>
          <a:bodyPr/>
          <a:lstStyle/>
          <a:p>
            <a:pPr eaLnBrk="1" hangingPunct="1"/>
            <a:r>
              <a:rPr lang="en-GB" altLang="en-US" sz="3200" smtClean="0"/>
              <a:t>System Owners</a:t>
            </a:r>
          </a:p>
        </p:txBody>
      </p:sp>
      <p:sp>
        <p:nvSpPr>
          <p:cNvPr id="890883" name="Rectangle 3"/>
          <p:cNvSpPr>
            <a:spLocks noGrp="1" noChangeArrowheads="1"/>
          </p:cNvSpPr>
          <p:nvPr>
            <p:ph type="body" sz="half" idx="1"/>
          </p:nvPr>
        </p:nvSpPr>
        <p:spPr>
          <a:xfrm>
            <a:off x="381000" y="1447800"/>
            <a:ext cx="5767388" cy="3776663"/>
          </a:xfrm>
        </p:spPr>
        <p:txBody>
          <a:bodyPr/>
          <a:lstStyle/>
          <a:p>
            <a:pPr eaLnBrk="1" hangingPunct="1"/>
            <a:r>
              <a:rPr lang="en-GB" altLang="en-US" sz="2400" b="1" dirty="0" smtClean="0"/>
              <a:t>Main project sponsors</a:t>
            </a:r>
            <a:endParaRPr lang="en-GB" altLang="en-US" sz="2400" dirty="0" smtClean="0"/>
          </a:p>
          <a:p>
            <a:pPr eaLnBrk="1" hangingPunct="1"/>
            <a:r>
              <a:rPr lang="en-GB" altLang="en-US" sz="2400" b="1" dirty="0" smtClean="0"/>
              <a:t>Responsible for funding</a:t>
            </a:r>
            <a:r>
              <a:rPr lang="en-GB" altLang="en-US" sz="2400" dirty="0" smtClean="0"/>
              <a:t> the project to develop, operate and maintain the system</a:t>
            </a:r>
          </a:p>
          <a:p>
            <a:pPr eaLnBrk="1" hangingPunct="1"/>
            <a:r>
              <a:rPr lang="en-GB" altLang="en-US" sz="2400" dirty="0" smtClean="0"/>
              <a:t>May select the project manager</a:t>
            </a:r>
          </a:p>
          <a:p>
            <a:pPr eaLnBrk="1" hangingPunct="1"/>
            <a:r>
              <a:rPr lang="en-GB" altLang="en-US" sz="2400" dirty="0" smtClean="0"/>
              <a:t>Involved in allocating resources to and overseeing system development projects</a:t>
            </a:r>
          </a:p>
        </p:txBody>
      </p:sp>
      <p:pic>
        <p:nvPicPr>
          <p:cNvPr id="890885" name="Picture 5" descr="MCj04241980000[1]"/>
          <p:cNvPicPr>
            <a:picLocks noGrp="1" noChangeAspect="1" noChangeArrowheads="1"/>
          </p:cNvPicPr>
          <p:nvPr>
            <p:ph sz="quarter" idx="3"/>
          </p:nvPr>
        </p:nvPicPr>
        <p:blipFill>
          <a:blip r:embed="rId3" cstate="email">
            <a:extLst>
              <a:ext uri="{28A0092B-C50C-407E-A947-70E740481C1C}">
                <a14:useLocalDpi xmlns:a14="http://schemas.microsoft.com/office/drawing/2010/main" val="0"/>
              </a:ext>
            </a:extLst>
          </a:blip>
          <a:srcRect/>
          <a:stretch>
            <a:fillRect/>
          </a:stretch>
        </p:blipFill>
        <p:spPr>
          <a:xfrm>
            <a:off x="6330950" y="2132856"/>
            <a:ext cx="2355850" cy="1512887"/>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0140025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fill="hold" nodeType="afterEffect">
                                  <p:stCondLst>
                                    <p:cond delay="0"/>
                                  </p:stCondLst>
                                  <p:childTnLst>
                                    <p:set>
                                      <p:cBhvr>
                                        <p:cTn id="6" dur="1" fill="hold">
                                          <p:stCondLst>
                                            <p:cond delay="0"/>
                                          </p:stCondLst>
                                        </p:cTn>
                                        <p:tgtEl>
                                          <p:spTgt spid="890885"/>
                                        </p:tgtEl>
                                        <p:attrNameLst>
                                          <p:attrName>style.visibility</p:attrName>
                                        </p:attrNameLst>
                                      </p:cBhvr>
                                      <p:to>
                                        <p:strVal val="visible"/>
                                      </p:to>
                                    </p:set>
                                    <p:animEffect transition="in" filter="dissolve">
                                      <p:cBhvr>
                                        <p:cTn id="7" dur="500"/>
                                        <p:tgtEl>
                                          <p:spTgt spid="890885"/>
                                        </p:tgtEl>
                                      </p:cBhvr>
                                    </p:animEffect>
                                  </p:childTnLst>
                                </p:cTn>
                              </p:par>
                            </p:childTnLst>
                          </p:cTn>
                        </p:par>
                        <p:par>
                          <p:cTn id="8" fill="hold" nodeType="afterGroup">
                            <p:stCondLst>
                              <p:cond delay="500"/>
                            </p:stCondLst>
                            <p:childTnLst>
                              <p:par>
                                <p:cTn id="9" presetID="27" presetClass="entr" presetSubtype="0" fill="hold" grpId="0" nodeType="afterEffect">
                                  <p:stCondLst>
                                    <p:cond delay="0"/>
                                  </p:stCondLst>
                                  <p:iterate type="lt">
                                    <p:tmPct val="50000"/>
                                  </p:iterate>
                                  <p:childTnLst>
                                    <p:set>
                                      <p:cBhvr>
                                        <p:cTn id="10" dur="1" fill="hold">
                                          <p:stCondLst>
                                            <p:cond delay="0"/>
                                          </p:stCondLst>
                                        </p:cTn>
                                        <p:tgtEl>
                                          <p:spTgt spid="890883">
                                            <p:txEl>
                                              <p:pRg st="0" end="0"/>
                                            </p:txEl>
                                          </p:spTgt>
                                        </p:tgtEl>
                                        <p:attrNameLst>
                                          <p:attrName>style.visibility</p:attrName>
                                        </p:attrNameLst>
                                      </p:cBhvr>
                                      <p:to>
                                        <p:strVal val="visible"/>
                                      </p:to>
                                    </p:set>
                                    <p:anim calcmode="discrete" valueType="clr">
                                      <p:cBhvr override="childStyle">
                                        <p:cTn id="11" dur="80"/>
                                        <p:tgtEl>
                                          <p:spTgt spid="89088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890883">
                                            <p:txEl>
                                              <p:pRg st="0" end="0"/>
                                            </p:txEl>
                                          </p:spTgt>
                                        </p:tgtEl>
                                        <p:attrNameLst>
                                          <p:attrName>fillcolor</p:attrName>
                                        </p:attrNameLst>
                                      </p:cBhvr>
                                      <p:tavLst>
                                        <p:tav tm="0">
                                          <p:val>
                                            <p:clrVal>
                                              <a:schemeClr val="accent2"/>
                                            </p:clrVal>
                                          </p:val>
                                        </p:tav>
                                        <p:tav tm="50000">
                                          <p:val>
                                            <p:clrVal>
                                              <a:schemeClr val="hlink"/>
                                            </p:clrVal>
                                          </p:val>
                                        </p:tav>
                                      </p:tavLst>
                                    </p:anim>
                                    <p:set>
                                      <p:cBhvr>
                                        <p:cTn id="13" dur="80"/>
                                        <p:tgtEl>
                                          <p:spTgt spid="890883">
                                            <p:txEl>
                                              <p:pRg st="0" end="0"/>
                                            </p:txEl>
                                          </p:spTgt>
                                        </p:tgtEl>
                                        <p:attrNameLst>
                                          <p:attrName>fill.type</p:attrName>
                                        </p:attrNameLst>
                                      </p:cBhvr>
                                      <p:to>
                                        <p:strVal val="solid"/>
                                      </p:to>
                                    </p:set>
                                  </p:childTnLst>
                                </p:cTn>
                              </p:par>
                            </p:childTnLst>
                          </p:cTn>
                        </p:par>
                        <p:par>
                          <p:cTn id="14" fill="hold" nodeType="afterGroup">
                            <p:stCondLst>
                              <p:cond delay="1300"/>
                            </p:stCondLst>
                            <p:childTnLst>
                              <p:par>
                                <p:cTn id="15" presetID="27" presetClass="entr" presetSubtype="0" fill="hold" grpId="0" nodeType="afterEffect">
                                  <p:stCondLst>
                                    <p:cond delay="0"/>
                                  </p:stCondLst>
                                  <p:iterate type="lt">
                                    <p:tmPct val="50000"/>
                                  </p:iterate>
                                  <p:childTnLst>
                                    <p:set>
                                      <p:cBhvr>
                                        <p:cTn id="16" dur="1" fill="hold">
                                          <p:stCondLst>
                                            <p:cond delay="0"/>
                                          </p:stCondLst>
                                        </p:cTn>
                                        <p:tgtEl>
                                          <p:spTgt spid="890883">
                                            <p:txEl>
                                              <p:pRg st="1" end="1"/>
                                            </p:txEl>
                                          </p:spTgt>
                                        </p:tgtEl>
                                        <p:attrNameLst>
                                          <p:attrName>style.visibility</p:attrName>
                                        </p:attrNameLst>
                                      </p:cBhvr>
                                      <p:to>
                                        <p:strVal val="visible"/>
                                      </p:to>
                                    </p:set>
                                    <p:anim calcmode="discrete" valueType="clr">
                                      <p:cBhvr override="childStyle">
                                        <p:cTn id="17" dur="80"/>
                                        <p:tgtEl>
                                          <p:spTgt spid="89088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890883">
                                            <p:txEl>
                                              <p:pRg st="1" end="1"/>
                                            </p:txEl>
                                          </p:spTgt>
                                        </p:tgtEl>
                                        <p:attrNameLst>
                                          <p:attrName>fillcolor</p:attrName>
                                        </p:attrNameLst>
                                      </p:cBhvr>
                                      <p:tavLst>
                                        <p:tav tm="0">
                                          <p:val>
                                            <p:clrVal>
                                              <a:schemeClr val="accent2"/>
                                            </p:clrVal>
                                          </p:val>
                                        </p:tav>
                                        <p:tav tm="50000">
                                          <p:val>
                                            <p:clrVal>
                                              <a:schemeClr val="hlink"/>
                                            </p:clrVal>
                                          </p:val>
                                        </p:tav>
                                      </p:tavLst>
                                    </p:anim>
                                    <p:set>
                                      <p:cBhvr>
                                        <p:cTn id="19" dur="80"/>
                                        <p:tgtEl>
                                          <p:spTgt spid="890883">
                                            <p:txEl>
                                              <p:pRg st="1" end="1"/>
                                            </p:txEl>
                                          </p:spTgt>
                                        </p:tgtEl>
                                        <p:attrNameLst>
                                          <p:attrName>fill.type</p:attrName>
                                        </p:attrNameLst>
                                      </p:cBhvr>
                                      <p:to>
                                        <p:strVal val="solid"/>
                                      </p:to>
                                    </p:set>
                                  </p:childTnLst>
                                </p:cTn>
                              </p:par>
                            </p:childTnLst>
                          </p:cTn>
                        </p:par>
                        <p:par>
                          <p:cTn id="20" fill="hold" nodeType="afterGroup">
                            <p:stCondLst>
                              <p:cond delay="4060"/>
                            </p:stCondLst>
                            <p:childTnLst>
                              <p:par>
                                <p:cTn id="21" presetID="27" presetClass="entr" presetSubtype="0" fill="hold" grpId="0" nodeType="afterEffect">
                                  <p:stCondLst>
                                    <p:cond delay="0"/>
                                  </p:stCondLst>
                                  <p:iterate type="lt">
                                    <p:tmPct val="50000"/>
                                  </p:iterate>
                                  <p:childTnLst>
                                    <p:set>
                                      <p:cBhvr>
                                        <p:cTn id="22" dur="1" fill="hold">
                                          <p:stCondLst>
                                            <p:cond delay="0"/>
                                          </p:stCondLst>
                                        </p:cTn>
                                        <p:tgtEl>
                                          <p:spTgt spid="890883">
                                            <p:txEl>
                                              <p:pRg st="2" end="2"/>
                                            </p:txEl>
                                          </p:spTgt>
                                        </p:tgtEl>
                                        <p:attrNameLst>
                                          <p:attrName>style.visibility</p:attrName>
                                        </p:attrNameLst>
                                      </p:cBhvr>
                                      <p:to>
                                        <p:strVal val="visible"/>
                                      </p:to>
                                    </p:set>
                                    <p:anim calcmode="discrete" valueType="clr">
                                      <p:cBhvr override="childStyle">
                                        <p:cTn id="23" dur="80"/>
                                        <p:tgtEl>
                                          <p:spTgt spid="89088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4" dur="80"/>
                                        <p:tgtEl>
                                          <p:spTgt spid="890883">
                                            <p:txEl>
                                              <p:pRg st="2" end="2"/>
                                            </p:txEl>
                                          </p:spTgt>
                                        </p:tgtEl>
                                        <p:attrNameLst>
                                          <p:attrName>fillcolor</p:attrName>
                                        </p:attrNameLst>
                                      </p:cBhvr>
                                      <p:tavLst>
                                        <p:tav tm="0">
                                          <p:val>
                                            <p:clrVal>
                                              <a:schemeClr val="accent2"/>
                                            </p:clrVal>
                                          </p:val>
                                        </p:tav>
                                        <p:tav tm="50000">
                                          <p:val>
                                            <p:clrVal>
                                              <a:schemeClr val="hlink"/>
                                            </p:clrVal>
                                          </p:val>
                                        </p:tav>
                                      </p:tavLst>
                                    </p:anim>
                                    <p:set>
                                      <p:cBhvr>
                                        <p:cTn id="25" dur="80"/>
                                        <p:tgtEl>
                                          <p:spTgt spid="890883">
                                            <p:txEl>
                                              <p:pRg st="2" end="2"/>
                                            </p:txEl>
                                          </p:spTgt>
                                        </p:tgtEl>
                                        <p:attrNameLst>
                                          <p:attrName>fill.type</p:attrName>
                                        </p:attrNameLst>
                                      </p:cBhvr>
                                      <p:to>
                                        <p:strVal val="solid"/>
                                      </p:to>
                                    </p:set>
                                  </p:childTnLst>
                                </p:cTn>
                              </p:par>
                            </p:childTnLst>
                          </p:cTn>
                        </p:par>
                        <p:par>
                          <p:cTn id="26" fill="hold" nodeType="afterGroup">
                            <p:stCondLst>
                              <p:cond delay="5140"/>
                            </p:stCondLst>
                            <p:childTnLst>
                              <p:par>
                                <p:cTn id="27" presetID="27" presetClass="entr" presetSubtype="0" fill="hold" grpId="0" nodeType="afterEffect">
                                  <p:stCondLst>
                                    <p:cond delay="0"/>
                                  </p:stCondLst>
                                  <p:iterate type="lt">
                                    <p:tmPct val="50000"/>
                                  </p:iterate>
                                  <p:childTnLst>
                                    <p:set>
                                      <p:cBhvr>
                                        <p:cTn id="28" dur="1" fill="hold">
                                          <p:stCondLst>
                                            <p:cond delay="0"/>
                                          </p:stCondLst>
                                        </p:cTn>
                                        <p:tgtEl>
                                          <p:spTgt spid="890883">
                                            <p:txEl>
                                              <p:pRg st="3" end="3"/>
                                            </p:txEl>
                                          </p:spTgt>
                                        </p:tgtEl>
                                        <p:attrNameLst>
                                          <p:attrName>style.visibility</p:attrName>
                                        </p:attrNameLst>
                                      </p:cBhvr>
                                      <p:to>
                                        <p:strVal val="visible"/>
                                      </p:to>
                                    </p:set>
                                    <p:anim calcmode="discrete" valueType="clr">
                                      <p:cBhvr override="childStyle">
                                        <p:cTn id="29" dur="80"/>
                                        <p:tgtEl>
                                          <p:spTgt spid="89088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890883">
                                            <p:txEl>
                                              <p:pRg st="3" end="3"/>
                                            </p:txEl>
                                          </p:spTgt>
                                        </p:tgtEl>
                                        <p:attrNameLst>
                                          <p:attrName>fillcolor</p:attrName>
                                        </p:attrNameLst>
                                      </p:cBhvr>
                                      <p:tavLst>
                                        <p:tav tm="0">
                                          <p:val>
                                            <p:clrVal>
                                              <a:schemeClr val="accent2"/>
                                            </p:clrVal>
                                          </p:val>
                                        </p:tav>
                                        <p:tav tm="50000">
                                          <p:val>
                                            <p:clrVal>
                                              <a:schemeClr val="hlink"/>
                                            </p:clrVal>
                                          </p:val>
                                        </p:tav>
                                      </p:tavLst>
                                    </p:anim>
                                    <p:set>
                                      <p:cBhvr>
                                        <p:cTn id="31" dur="80"/>
                                        <p:tgtEl>
                                          <p:spTgt spid="890883">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88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altLang="en-US" smtClean="0"/>
              <a:t>System Users</a:t>
            </a:r>
          </a:p>
        </p:txBody>
      </p:sp>
      <p:sp>
        <p:nvSpPr>
          <p:cNvPr id="892931" name="Rectangle 3"/>
          <p:cNvSpPr>
            <a:spLocks noGrp="1" noChangeArrowheads="1"/>
          </p:cNvSpPr>
          <p:nvPr>
            <p:ph type="body" sz="half" idx="1"/>
          </p:nvPr>
        </p:nvSpPr>
        <p:spPr>
          <a:xfrm>
            <a:off x="381000" y="1447800"/>
            <a:ext cx="8007424" cy="1401763"/>
          </a:xfrm>
        </p:spPr>
        <p:txBody>
          <a:bodyPr/>
          <a:lstStyle/>
          <a:p>
            <a:r>
              <a:rPr lang="en-GB" altLang="en-US" dirty="0" smtClean="0"/>
              <a:t>People who use or are affected by the system</a:t>
            </a:r>
          </a:p>
          <a:p>
            <a:r>
              <a:rPr lang="en-GB" altLang="en-US" dirty="0" smtClean="0"/>
              <a:t>Internal users are those employed by the company</a:t>
            </a:r>
          </a:p>
          <a:p>
            <a:pPr lvl="1"/>
            <a:r>
              <a:rPr lang="en-GB" altLang="en-US" dirty="0" smtClean="0"/>
              <a:t>Clerical and service workers</a:t>
            </a:r>
          </a:p>
          <a:p>
            <a:pPr lvl="1"/>
            <a:r>
              <a:rPr lang="en-GB" altLang="en-US" dirty="0" smtClean="0"/>
              <a:t>Technical and professional staff</a:t>
            </a:r>
          </a:p>
          <a:p>
            <a:pPr lvl="1"/>
            <a:r>
              <a:rPr lang="en-GB" altLang="en-US" dirty="0" smtClean="0"/>
              <a:t>Supervisors, middle managers, and executive managers</a:t>
            </a:r>
          </a:p>
          <a:p>
            <a:pPr lvl="1"/>
            <a:r>
              <a:rPr lang="en-GB" altLang="en-US" dirty="0" smtClean="0"/>
              <a:t>Remote and mobile users (internal but disconnected) </a:t>
            </a:r>
          </a:p>
          <a:p>
            <a:r>
              <a:rPr lang="en-GB" altLang="en-US" dirty="0" smtClean="0"/>
              <a:t>External users refer to third parties such as customers or other organisations</a:t>
            </a:r>
          </a:p>
        </p:txBody>
      </p:sp>
      <p:pic>
        <p:nvPicPr>
          <p:cNvPr id="892932" name="Picture 4" descr="j0195384"/>
          <p:cNvPicPr>
            <a:picLocks noGrp="1" noChangeAspect="1" noChangeArrowheads="1"/>
          </p:cNvPicPr>
          <p:nvPr>
            <p:ph sz="half" idx="2"/>
          </p:nvPr>
        </p:nvPicPr>
        <p:blipFill>
          <a:blip r:embed="rId3" cstate="email">
            <a:extLst>
              <a:ext uri="{28A0092B-C50C-407E-A947-70E740481C1C}">
                <a14:useLocalDpi xmlns:a14="http://schemas.microsoft.com/office/drawing/2010/main" val="0"/>
              </a:ext>
            </a:extLst>
          </a:blip>
          <a:srcRect/>
          <a:stretch>
            <a:fillRect/>
          </a:stretch>
        </p:blipFill>
        <p:spPr>
          <a:xfrm>
            <a:off x="7313702" y="2525414"/>
            <a:ext cx="1373098" cy="1401763"/>
          </a:xfrm>
        </p:spPr>
      </p:pic>
    </p:spTree>
    <p:extLst>
      <p:ext uri="{BB962C8B-B14F-4D97-AF65-F5344CB8AC3E}">
        <p14:creationId xmlns:p14="http://schemas.microsoft.com/office/powerpoint/2010/main" val="621223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92932"/>
                                        </p:tgtEl>
                                        <p:attrNameLst>
                                          <p:attrName>style.visibility</p:attrName>
                                        </p:attrNameLst>
                                      </p:cBhvr>
                                      <p:to>
                                        <p:strVal val="visible"/>
                                      </p:to>
                                    </p:set>
                                    <p:animEffect transition="in" filter="dissolve">
                                      <p:cBhvr>
                                        <p:cTn id="7" dur="500"/>
                                        <p:tgtEl>
                                          <p:spTgt spid="8929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892931">
                                            <p:txEl>
                                              <p:pRg st="0" end="0"/>
                                            </p:txEl>
                                          </p:spTgt>
                                        </p:tgtEl>
                                        <p:attrNameLst>
                                          <p:attrName>style.visibility</p:attrName>
                                        </p:attrNameLst>
                                      </p:cBhvr>
                                      <p:to>
                                        <p:strVal val="visible"/>
                                      </p:to>
                                    </p:set>
                                    <p:anim calcmode="discrete" valueType="clr">
                                      <p:cBhvr override="childStyle">
                                        <p:cTn id="12" dur="80"/>
                                        <p:tgtEl>
                                          <p:spTgt spid="89293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892931">
                                            <p:txEl>
                                              <p:pRg st="0" end="0"/>
                                            </p:txEl>
                                          </p:spTgt>
                                        </p:tgtEl>
                                        <p:attrNameLst>
                                          <p:attrName>fillcolor</p:attrName>
                                        </p:attrNameLst>
                                      </p:cBhvr>
                                      <p:tavLst>
                                        <p:tav tm="0">
                                          <p:val>
                                            <p:clrVal>
                                              <a:schemeClr val="accent2"/>
                                            </p:clrVal>
                                          </p:val>
                                        </p:tav>
                                        <p:tav tm="50000">
                                          <p:val>
                                            <p:clrVal>
                                              <a:schemeClr val="hlink"/>
                                            </p:clrVal>
                                          </p:val>
                                        </p:tav>
                                      </p:tavLst>
                                    </p:anim>
                                    <p:set>
                                      <p:cBhvr>
                                        <p:cTn id="14" dur="80"/>
                                        <p:tgtEl>
                                          <p:spTgt spid="892931">
                                            <p:txEl>
                                              <p:pRg st="0" end="0"/>
                                            </p:txEl>
                                          </p:spTgt>
                                        </p:tgtEl>
                                        <p:attrNameLst>
                                          <p:attrName>fill.type</p:attrName>
                                        </p:attrNameLst>
                                      </p:cBhvr>
                                      <p:to>
                                        <p:strVal val="solid"/>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892931">
                                            <p:txEl>
                                              <p:pRg st="1" end="1"/>
                                            </p:txEl>
                                          </p:spTgt>
                                        </p:tgtEl>
                                        <p:attrNameLst>
                                          <p:attrName>style.visibility</p:attrName>
                                        </p:attrNameLst>
                                      </p:cBhvr>
                                      <p:to>
                                        <p:strVal val="visible"/>
                                      </p:to>
                                    </p:set>
                                    <p:anim calcmode="discrete" valueType="clr">
                                      <p:cBhvr override="childStyle">
                                        <p:cTn id="19" dur="80"/>
                                        <p:tgtEl>
                                          <p:spTgt spid="892931">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892931">
                                            <p:txEl>
                                              <p:pRg st="1" end="1"/>
                                            </p:txEl>
                                          </p:spTgt>
                                        </p:tgtEl>
                                        <p:attrNameLst>
                                          <p:attrName>fillcolor</p:attrName>
                                        </p:attrNameLst>
                                      </p:cBhvr>
                                      <p:tavLst>
                                        <p:tav tm="0">
                                          <p:val>
                                            <p:clrVal>
                                              <a:schemeClr val="accent2"/>
                                            </p:clrVal>
                                          </p:val>
                                        </p:tav>
                                        <p:tav tm="50000">
                                          <p:val>
                                            <p:clrVal>
                                              <a:schemeClr val="hlink"/>
                                            </p:clrVal>
                                          </p:val>
                                        </p:tav>
                                      </p:tavLst>
                                    </p:anim>
                                    <p:set>
                                      <p:cBhvr>
                                        <p:cTn id="21" dur="80"/>
                                        <p:tgtEl>
                                          <p:spTgt spid="892931">
                                            <p:txEl>
                                              <p:pRg st="1" end="1"/>
                                            </p:txEl>
                                          </p:spTgt>
                                        </p:tgtEl>
                                        <p:attrNameLst>
                                          <p:attrName>fill.type</p:attrName>
                                        </p:attrNameLst>
                                      </p:cBhvr>
                                      <p:to>
                                        <p:strVal val="solid"/>
                                      </p:to>
                                    </p:set>
                                  </p:childTnLst>
                                </p:cTn>
                              </p:par>
                            </p:childTnLst>
                          </p:cTn>
                        </p:par>
                        <p:par>
                          <p:cTn id="22" fill="hold" nodeType="afterGroup">
                            <p:stCondLst>
                              <p:cond delay="1680"/>
                            </p:stCondLst>
                            <p:childTnLst>
                              <p:par>
                                <p:cTn id="23" presetID="27" presetClass="entr" presetSubtype="0" fill="hold" grpId="0" nodeType="afterEffect">
                                  <p:stCondLst>
                                    <p:cond delay="0"/>
                                  </p:stCondLst>
                                  <p:iterate type="lt">
                                    <p:tmPct val="50000"/>
                                  </p:iterate>
                                  <p:childTnLst>
                                    <p:set>
                                      <p:cBhvr>
                                        <p:cTn id="24" dur="1" fill="hold">
                                          <p:stCondLst>
                                            <p:cond delay="0"/>
                                          </p:stCondLst>
                                        </p:cTn>
                                        <p:tgtEl>
                                          <p:spTgt spid="892931">
                                            <p:txEl>
                                              <p:pRg st="2" end="2"/>
                                            </p:txEl>
                                          </p:spTgt>
                                        </p:tgtEl>
                                        <p:attrNameLst>
                                          <p:attrName>style.visibility</p:attrName>
                                        </p:attrNameLst>
                                      </p:cBhvr>
                                      <p:to>
                                        <p:strVal val="visible"/>
                                      </p:to>
                                    </p:set>
                                    <p:anim calcmode="discrete" valueType="clr">
                                      <p:cBhvr override="childStyle">
                                        <p:cTn id="25" dur="80"/>
                                        <p:tgtEl>
                                          <p:spTgt spid="892931">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6" dur="80"/>
                                        <p:tgtEl>
                                          <p:spTgt spid="892931">
                                            <p:txEl>
                                              <p:pRg st="2" end="2"/>
                                            </p:txEl>
                                          </p:spTgt>
                                        </p:tgtEl>
                                        <p:attrNameLst>
                                          <p:attrName>fillcolor</p:attrName>
                                        </p:attrNameLst>
                                      </p:cBhvr>
                                      <p:tavLst>
                                        <p:tav tm="0">
                                          <p:val>
                                            <p:clrVal>
                                              <a:schemeClr val="accent2"/>
                                            </p:clrVal>
                                          </p:val>
                                        </p:tav>
                                        <p:tav tm="50000">
                                          <p:val>
                                            <p:clrVal>
                                              <a:schemeClr val="hlink"/>
                                            </p:clrVal>
                                          </p:val>
                                        </p:tav>
                                      </p:tavLst>
                                    </p:anim>
                                    <p:set>
                                      <p:cBhvr>
                                        <p:cTn id="27" dur="80"/>
                                        <p:tgtEl>
                                          <p:spTgt spid="892931">
                                            <p:txEl>
                                              <p:pRg st="2" end="2"/>
                                            </p:txEl>
                                          </p:spTgt>
                                        </p:tgtEl>
                                        <p:attrNameLst>
                                          <p:attrName>fill.type</p:attrName>
                                        </p:attrNameLst>
                                      </p:cBhvr>
                                      <p:to>
                                        <p:strVal val="solid"/>
                                      </p:to>
                                    </p:set>
                                  </p:childTnLst>
                                </p:cTn>
                              </p:par>
                            </p:childTnLst>
                          </p:cTn>
                        </p:par>
                        <p:par>
                          <p:cTn id="28" fill="hold" nodeType="afterGroup">
                            <p:stCondLst>
                              <p:cond delay="2720"/>
                            </p:stCondLst>
                            <p:childTnLst>
                              <p:par>
                                <p:cTn id="29" presetID="27" presetClass="entr" presetSubtype="0" fill="hold" grpId="0" nodeType="afterEffect">
                                  <p:stCondLst>
                                    <p:cond delay="0"/>
                                  </p:stCondLst>
                                  <p:iterate type="lt">
                                    <p:tmPct val="50000"/>
                                  </p:iterate>
                                  <p:childTnLst>
                                    <p:set>
                                      <p:cBhvr>
                                        <p:cTn id="30" dur="1" fill="hold">
                                          <p:stCondLst>
                                            <p:cond delay="0"/>
                                          </p:stCondLst>
                                        </p:cTn>
                                        <p:tgtEl>
                                          <p:spTgt spid="892931">
                                            <p:txEl>
                                              <p:pRg st="3" end="3"/>
                                            </p:txEl>
                                          </p:spTgt>
                                        </p:tgtEl>
                                        <p:attrNameLst>
                                          <p:attrName>style.visibility</p:attrName>
                                        </p:attrNameLst>
                                      </p:cBhvr>
                                      <p:to>
                                        <p:strVal val="visible"/>
                                      </p:to>
                                    </p:set>
                                    <p:anim calcmode="discrete" valueType="clr">
                                      <p:cBhvr override="childStyle">
                                        <p:cTn id="31" dur="80"/>
                                        <p:tgtEl>
                                          <p:spTgt spid="892931">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892931">
                                            <p:txEl>
                                              <p:pRg st="3" end="3"/>
                                            </p:txEl>
                                          </p:spTgt>
                                        </p:tgtEl>
                                        <p:attrNameLst>
                                          <p:attrName>fillcolor</p:attrName>
                                        </p:attrNameLst>
                                      </p:cBhvr>
                                      <p:tavLst>
                                        <p:tav tm="0">
                                          <p:val>
                                            <p:clrVal>
                                              <a:schemeClr val="accent2"/>
                                            </p:clrVal>
                                          </p:val>
                                        </p:tav>
                                        <p:tav tm="50000">
                                          <p:val>
                                            <p:clrVal>
                                              <a:schemeClr val="hlink"/>
                                            </p:clrVal>
                                          </p:val>
                                        </p:tav>
                                      </p:tavLst>
                                    </p:anim>
                                    <p:set>
                                      <p:cBhvr>
                                        <p:cTn id="33" dur="80"/>
                                        <p:tgtEl>
                                          <p:spTgt spid="892931">
                                            <p:txEl>
                                              <p:pRg st="3" end="3"/>
                                            </p:txEl>
                                          </p:spTgt>
                                        </p:tgtEl>
                                        <p:attrNameLst>
                                          <p:attrName>fill.type</p:attrName>
                                        </p:attrNameLst>
                                      </p:cBhvr>
                                      <p:to>
                                        <p:strVal val="solid"/>
                                      </p:to>
                                    </p:set>
                                  </p:childTnLst>
                                </p:cTn>
                              </p:par>
                            </p:childTnLst>
                          </p:cTn>
                        </p:par>
                        <p:par>
                          <p:cTn id="34" fill="hold" nodeType="afterGroup">
                            <p:stCondLst>
                              <p:cond delay="3920"/>
                            </p:stCondLst>
                            <p:childTnLst>
                              <p:par>
                                <p:cTn id="35" presetID="27" presetClass="entr" presetSubtype="0" fill="hold" grpId="0" nodeType="afterEffect">
                                  <p:stCondLst>
                                    <p:cond delay="0"/>
                                  </p:stCondLst>
                                  <p:iterate type="lt">
                                    <p:tmPct val="50000"/>
                                  </p:iterate>
                                  <p:childTnLst>
                                    <p:set>
                                      <p:cBhvr>
                                        <p:cTn id="36" dur="1" fill="hold">
                                          <p:stCondLst>
                                            <p:cond delay="0"/>
                                          </p:stCondLst>
                                        </p:cTn>
                                        <p:tgtEl>
                                          <p:spTgt spid="892931">
                                            <p:txEl>
                                              <p:pRg st="4" end="4"/>
                                            </p:txEl>
                                          </p:spTgt>
                                        </p:tgtEl>
                                        <p:attrNameLst>
                                          <p:attrName>style.visibility</p:attrName>
                                        </p:attrNameLst>
                                      </p:cBhvr>
                                      <p:to>
                                        <p:strVal val="visible"/>
                                      </p:to>
                                    </p:set>
                                    <p:anim calcmode="discrete" valueType="clr">
                                      <p:cBhvr override="childStyle">
                                        <p:cTn id="37" dur="80"/>
                                        <p:tgtEl>
                                          <p:spTgt spid="892931">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8" dur="80"/>
                                        <p:tgtEl>
                                          <p:spTgt spid="892931">
                                            <p:txEl>
                                              <p:pRg st="4" end="4"/>
                                            </p:txEl>
                                          </p:spTgt>
                                        </p:tgtEl>
                                        <p:attrNameLst>
                                          <p:attrName>fillcolor</p:attrName>
                                        </p:attrNameLst>
                                      </p:cBhvr>
                                      <p:tavLst>
                                        <p:tav tm="0">
                                          <p:val>
                                            <p:clrVal>
                                              <a:schemeClr val="accent2"/>
                                            </p:clrVal>
                                          </p:val>
                                        </p:tav>
                                        <p:tav tm="50000">
                                          <p:val>
                                            <p:clrVal>
                                              <a:schemeClr val="hlink"/>
                                            </p:clrVal>
                                          </p:val>
                                        </p:tav>
                                      </p:tavLst>
                                    </p:anim>
                                    <p:set>
                                      <p:cBhvr>
                                        <p:cTn id="39" dur="80"/>
                                        <p:tgtEl>
                                          <p:spTgt spid="892931">
                                            <p:txEl>
                                              <p:pRg st="4" end="4"/>
                                            </p:txEl>
                                          </p:spTgt>
                                        </p:tgtEl>
                                        <p:attrNameLst>
                                          <p:attrName>fill.type</p:attrName>
                                        </p:attrNameLst>
                                      </p:cBhvr>
                                      <p:to>
                                        <p:strVal val="solid"/>
                                      </p:to>
                                    </p:set>
                                  </p:childTnLst>
                                </p:cTn>
                              </p:par>
                            </p:childTnLst>
                          </p:cTn>
                        </p:par>
                        <p:par>
                          <p:cTn id="40" fill="hold" nodeType="afterGroup">
                            <p:stCondLst>
                              <p:cond delay="5840"/>
                            </p:stCondLst>
                            <p:childTnLst>
                              <p:par>
                                <p:cTn id="41" presetID="27" presetClass="entr" presetSubtype="0" fill="hold" grpId="0" nodeType="afterEffect">
                                  <p:stCondLst>
                                    <p:cond delay="0"/>
                                  </p:stCondLst>
                                  <p:iterate type="lt">
                                    <p:tmPct val="50000"/>
                                  </p:iterate>
                                  <p:childTnLst>
                                    <p:set>
                                      <p:cBhvr>
                                        <p:cTn id="42" dur="1" fill="hold">
                                          <p:stCondLst>
                                            <p:cond delay="0"/>
                                          </p:stCondLst>
                                        </p:cTn>
                                        <p:tgtEl>
                                          <p:spTgt spid="892931">
                                            <p:txEl>
                                              <p:pRg st="5" end="5"/>
                                            </p:txEl>
                                          </p:spTgt>
                                        </p:tgtEl>
                                        <p:attrNameLst>
                                          <p:attrName>style.visibility</p:attrName>
                                        </p:attrNameLst>
                                      </p:cBhvr>
                                      <p:to>
                                        <p:strVal val="visible"/>
                                      </p:to>
                                    </p:set>
                                    <p:anim calcmode="discrete" valueType="clr">
                                      <p:cBhvr override="childStyle">
                                        <p:cTn id="43" dur="80"/>
                                        <p:tgtEl>
                                          <p:spTgt spid="892931">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4" dur="80"/>
                                        <p:tgtEl>
                                          <p:spTgt spid="892931">
                                            <p:txEl>
                                              <p:pRg st="5" end="5"/>
                                            </p:txEl>
                                          </p:spTgt>
                                        </p:tgtEl>
                                        <p:attrNameLst>
                                          <p:attrName>fillcolor</p:attrName>
                                        </p:attrNameLst>
                                      </p:cBhvr>
                                      <p:tavLst>
                                        <p:tav tm="0">
                                          <p:val>
                                            <p:clrVal>
                                              <a:schemeClr val="accent2"/>
                                            </p:clrVal>
                                          </p:val>
                                        </p:tav>
                                        <p:tav tm="50000">
                                          <p:val>
                                            <p:clrVal>
                                              <a:schemeClr val="hlink"/>
                                            </p:clrVal>
                                          </p:val>
                                        </p:tav>
                                      </p:tavLst>
                                    </p:anim>
                                    <p:set>
                                      <p:cBhvr>
                                        <p:cTn id="45" dur="80"/>
                                        <p:tgtEl>
                                          <p:spTgt spid="892931">
                                            <p:txEl>
                                              <p:pRg st="5" end="5"/>
                                            </p:txEl>
                                          </p:spTgt>
                                        </p:tgtEl>
                                        <p:attrNameLst>
                                          <p:attrName>fill.type</p:attrName>
                                        </p:attrNameLst>
                                      </p:cBhvr>
                                      <p:to>
                                        <p:strVal val="solid"/>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27" presetClass="entr" presetSubtype="0" fill="hold" grpId="0" nodeType="clickEffect">
                                  <p:stCondLst>
                                    <p:cond delay="0"/>
                                  </p:stCondLst>
                                  <p:iterate type="lt">
                                    <p:tmPct val="50000"/>
                                  </p:iterate>
                                  <p:childTnLst>
                                    <p:set>
                                      <p:cBhvr>
                                        <p:cTn id="49" dur="1" fill="hold">
                                          <p:stCondLst>
                                            <p:cond delay="0"/>
                                          </p:stCondLst>
                                        </p:cTn>
                                        <p:tgtEl>
                                          <p:spTgt spid="892931">
                                            <p:txEl>
                                              <p:pRg st="6" end="6"/>
                                            </p:txEl>
                                          </p:spTgt>
                                        </p:tgtEl>
                                        <p:attrNameLst>
                                          <p:attrName>style.visibility</p:attrName>
                                        </p:attrNameLst>
                                      </p:cBhvr>
                                      <p:to>
                                        <p:strVal val="visible"/>
                                      </p:to>
                                    </p:set>
                                    <p:anim calcmode="discrete" valueType="clr">
                                      <p:cBhvr override="childStyle">
                                        <p:cTn id="50" dur="80"/>
                                        <p:tgtEl>
                                          <p:spTgt spid="892931">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1" dur="80"/>
                                        <p:tgtEl>
                                          <p:spTgt spid="892931">
                                            <p:txEl>
                                              <p:pRg st="6" end="6"/>
                                            </p:txEl>
                                          </p:spTgt>
                                        </p:tgtEl>
                                        <p:attrNameLst>
                                          <p:attrName>fillcolor</p:attrName>
                                        </p:attrNameLst>
                                      </p:cBhvr>
                                      <p:tavLst>
                                        <p:tav tm="0">
                                          <p:val>
                                            <p:clrVal>
                                              <a:schemeClr val="accent2"/>
                                            </p:clrVal>
                                          </p:val>
                                        </p:tav>
                                        <p:tav tm="50000">
                                          <p:val>
                                            <p:clrVal>
                                              <a:schemeClr val="hlink"/>
                                            </p:clrVal>
                                          </p:val>
                                        </p:tav>
                                      </p:tavLst>
                                    </p:anim>
                                    <p:set>
                                      <p:cBhvr>
                                        <p:cTn id="52" dur="80"/>
                                        <p:tgtEl>
                                          <p:spTgt spid="892931">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293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1000" y="381000"/>
            <a:ext cx="8305800" cy="596900"/>
          </a:xfrm>
        </p:spPr>
        <p:txBody>
          <a:bodyPr/>
          <a:lstStyle/>
          <a:p>
            <a:pPr eaLnBrk="1" hangingPunct="1"/>
            <a:r>
              <a:rPr lang="en-GB" altLang="en-US" sz="3200" smtClean="0"/>
              <a:t>System Analysts</a:t>
            </a:r>
          </a:p>
        </p:txBody>
      </p:sp>
      <p:sp>
        <p:nvSpPr>
          <p:cNvPr id="894979" name="Rectangle 3"/>
          <p:cNvSpPr>
            <a:spLocks noGrp="1" noChangeArrowheads="1"/>
          </p:cNvSpPr>
          <p:nvPr>
            <p:ph type="body" sz="half" idx="1"/>
          </p:nvPr>
        </p:nvSpPr>
        <p:spPr>
          <a:xfrm>
            <a:off x="406957" y="977900"/>
            <a:ext cx="5778500" cy="4330700"/>
          </a:xfrm>
        </p:spPr>
        <p:txBody>
          <a:bodyPr/>
          <a:lstStyle/>
          <a:p>
            <a:pPr eaLnBrk="1" hangingPunct="1"/>
            <a:r>
              <a:rPr lang="en-GB" altLang="en-US" sz="2000" dirty="0" smtClean="0"/>
              <a:t>Study the problems and needs of an organisation (or market!) to determine how computer-based systems can best accomplish improvements for the business (or best develop a new product)</a:t>
            </a:r>
          </a:p>
          <a:p>
            <a:pPr eaLnBrk="1" hangingPunct="1"/>
            <a:endParaRPr lang="en-GB" altLang="en-US" sz="2000" dirty="0" smtClean="0"/>
          </a:p>
          <a:p>
            <a:pPr eaLnBrk="1" hangingPunct="1"/>
            <a:r>
              <a:rPr lang="en-GB" altLang="en-US" sz="2000" dirty="0" smtClean="0"/>
              <a:t>Plays </a:t>
            </a:r>
            <a:r>
              <a:rPr lang="en-GB" altLang="en-US" sz="2000" b="1" dirty="0" smtClean="0"/>
              <a:t>key</a:t>
            </a:r>
            <a:r>
              <a:rPr lang="en-GB" altLang="en-US" sz="2000" dirty="0" smtClean="0"/>
              <a:t> role in systems development process</a:t>
            </a:r>
          </a:p>
          <a:p>
            <a:pPr lvl="1" eaLnBrk="1" hangingPunct="1"/>
            <a:r>
              <a:rPr lang="en-GB" altLang="en-US" sz="2000" dirty="0" smtClean="0"/>
              <a:t>Efficient capture of data from its business source</a:t>
            </a:r>
          </a:p>
          <a:p>
            <a:pPr lvl="1" eaLnBrk="1" hangingPunct="1"/>
            <a:r>
              <a:rPr lang="en-GB" altLang="en-US" sz="2000" dirty="0" smtClean="0"/>
              <a:t>The flow of that data to the computer</a:t>
            </a:r>
          </a:p>
          <a:p>
            <a:pPr lvl="1" eaLnBrk="1" hangingPunct="1"/>
            <a:r>
              <a:rPr lang="en-GB" altLang="en-US" sz="2000" dirty="0" smtClean="0"/>
              <a:t>The processing and storage of that data by the computer</a:t>
            </a:r>
          </a:p>
          <a:p>
            <a:pPr lvl="1" eaLnBrk="1" hangingPunct="1"/>
            <a:r>
              <a:rPr lang="en-GB" altLang="en-US" sz="2000" dirty="0" smtClean="0"/>
              <a:t>The flow of useful and timely information back to the business and its people</a:t>
            </a:r>
          </a:p>
        </p:txBody>
      </p:sp>
      <p:pic>
        <p:nvPicPr>
          <p:cNvPr id="894980" name="Picture 4" descr="MCj04151440000[1]"/>
          <p:cNvPicPr>
            <a:picLocks noGrp="1" noChangeAspect="1" noChangeArrowheads="1"/>
          </p:cNvPicPr>
          <p:nvPr>
            <p:ph sz="half" idx="2"/>
          </p:nvPr>
        </p:nvPicPr>
        <p:blipFill>
          <a:blip r:embed="rId3" cstate="email">
            <a:extLst>
              <a:ext uri="{28A0092B-C50C-407E-A947-70E740481C1C}">
                <a14:useLocalDpi xmlns:a14="http://schemas.microsoft.com/office/drawing/2010/main" val="0"/>
              </a:ext>
            </a:extLst>
          </a:blip>
          <a:srcRect/>
          <a:stretch>
            <a:fillRect/>
          </a:stretch>
        </p:blipFill>
        <p:spPr>
          <a:xfrm>
            <a:off x="6132513" y="1498600"/>
            <a:ext cx="2051050" cy="3365500"/>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15925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94980"/>
                                        </p:tgtEl>
                                        <p:attrNameLst>
                                          <p:attrName>style.visibility</p:attrName>
                                        </p:attrNameLst>
                                      </p:cBhvr>
                                      <p:to>
                                        <p:strVal val="visible"/>
                                      </p:to>
                                    </p:set>
                                    <p:animEffect transition="in" filter="dissolve">
                                      <p:cBhvr>
                                        <p:cTn id="7" dur="500"/>
                                        <p:tgtEl>
                                          <p:spTgt spid="8949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894979">
                                            <p:txEl>
                                              <p:pRg st="0" end="0"/>
                                            </p:txEl>
                                          </p:spTgt>
                                        </p:tgtEl>
                                        <p:attrNameLst>
                                          <p:attrName>style.visibility</p:attrName>
                                        </p:attrNameLst>
                                      </p:cBhvr>
                                      <p:to>
                                        <p:strVal val="visible"/>
                                      </p:to>
                                    </p:set>
                                    <p:anim calcmode="discrete" valueType="clr">
                                      <p:cBhvr override="childStyle">
                                        <p:cTn id="12" dur="80"/>
                                        <p:tgtEl>
                                          <p:spTgt spid="89497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894979">
                                            <p:txEl>
                                              <p:pRg st="0" end="0"/>
                                            </p:txEl>
                                          </p:spTgt>
                                        </p:tgtEl>
                                        <p:attrNameLst>
                                          <p:attrName>fillcolor</p:attrName>
                                        </p:attrNameLst>
                                      </p:cBhvr>
                                      <p:tavLst>
                                        <p:tav tm="0">
                                          <p:val>
                                            <p:clrVal>
                                              <a:schemeClr val="accent2"/>
                                            </p:clrVal>
                                          </p:val>
                                        </p:tav>
                                        <p:tav tm="50000">
                                          <p:val>
                                            <p:clrVal>
                                              <a:schemeClr val="hlink"/>
                                            </p:clrVal>
                                          </p:val>
                                        </p:tav>
                                      </p:tavLst>
                                    </p:anim>
                                    <p:set>
                                      <p:cBhvr>
                                        <p:cTn id="14" dur="80"/>
                                        <p:tgtEl>
                                          <p:spTgt spid="894979">
                                            <p:txEl>
                                              <p:pRg st="0" end="0"/>
                                            </p:txEl>
                                          </p:spTgt>
                                        </p:tgtEl>
                                        <p:attrNameLst>
                                          <p:attrName>fill.type</p:attrName>
                                        </p:attrNameLst>
                                      </p:cBhvr>
                                      <p:to>
                                        <p:strVal val="solid"/>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894979">
                                            <p:txEl>
                                              <p:pRg st="2" end="2"/>
                                            </p:txEl>
                                          </p:spTgt>
                                        </p:tgtEl>
                                        <p:attrNameLst>
                                          <p:attrName>style.visibility</p:attrName>
                                        </p:attrNameLst>
                                      </p:cBhvr>
                                      <p:to>
                                        <p:strVal val="visible"/>
                                      </p:to>
                                    </p:set>
                                    <p:anim calcmode="discrete" valueType="clr">
                                      <p:cBhvr override="childStyle">
                                        <p:cTn id="19" dur="80"/>
                                        <p:tgtEl>
                                          <p:spTgt spid="894979">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894979">
                                            <p:txEl>
                                              <p:pRg st="2" end="2"/>
                                            </p:txEl>
                                          </p:spTgt>
                                        </p:tgtEl>
                                        <p:attrNameLst>
                                          <p:attrName>fillcolor</p:attrName>
                                        </p:attrNameLst>
                                      </p:cBhvr>
                                      <p:tavLst>
                                        <p:tav tm="0">
                                          <p:val>
                                            <p:clrVal>
                                              <a:schemeClr val="accent2"/>
                                            </p:clrVal>
                                          </p:val>
                                        </p:tav>
                                        <p:tav tm="50000">
                                          <p:val>
                                            <p:clrVal>
                                              <a:schemeClr val="hlink"/>
                                            </p:clrVal>
                                          </p:val>
                                        </p:tav>
                                      </p:tavLst>
                                    </p:anim>
                                    <p:set>
                                      <p:cBhvr>
                                        <p:cTn id="21" dur="80"/>
                                        <p:tgtEl>
                                          <p:spTgt spid="894979">
                                            <p:txEl>
                                              <p:pRg st="2" end="2"/>
                                            </p:txEl>
                                          </p:spTgt>
                                        </p:tgtEl>
                                        <p:attrNameLst>
                                          <p:attrName>fill.type</p:attrName>
                                        </p:attrNameLst>
                                      </p:cBhvr>
                                      <p:to>
                                        <p:strVal val="solid"/>
                                      </p:to>
                                    </p:set>
                                  </p:childTnLst>
                                </p:cTn>
                              </p:par>
                            </p:childTnLst>
                          </p:cTn>
                        </p:par>
                        <p:par>
                          <p:cTn id="22" fill="hold" nodeType="afterGroup">
                            <p:stCondLst>
                              <p:cond delay="1600"/>
                            </p:stCondLst>
                            <p:childTnLst>
                              <p:par>
                                <p:cTn id="23" presetID="27" presetClass="entr" presetSubtype="0" fill="hold" grpId="0" nodeType="afterEffect">
                                  <p:stCondLst>
                                    <p:cond delay="0"/>
                                  </p:stCondLst>
                                  <p:iterate type="lt">
                                    <p:tmPct val="50000"/>
                                  </p:iterate>
                                  <p:childTnLst>
                                    <p:set>
                                      <p:cBhvr>
                                        <p:cTn id="24" dur="1" fill="hold">
                                          <p:stCondLst>
                                            <p:cond delay="0"/>
                                          </p:stCondLst>
                                        </p:cTn>
                                        <p:tgtEl>
                                          <p:spTgt spid="894979">
                                            <p:txEl>
                                              <p:pRg st="3" end="3"/>
                                            </p:txEl>
                                          </p:spTgt>
                                        </p:tgtEl>
                                        <p:attrNameLst>
                                          <p:attrName>style.visibility</p:attrName>
                                        </p:attrNameLst>
                                      </p:cBhvr>
                                      <p:to>
                                        <p:strVal val="visible"/>
                                      </p:to>
                                    </p:set>
                                    <p:anim calcmode="discrete" valueType="clr">
                                      <p:cBhvr override="childStyle">
                                        <p:cTn id="25" dur="80"/>
                                        <p:tgtEl>
                                          <p:spTgt spid="894979">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6" dur="80"/>
                                        <p:tgtEl>
                                          <p:spTgt spid="894979">
                                            <p:txEl>
                                              <p:pRg st="3" end="3"/>
                                            </p:txEl>
                                          </p:spTgt>
                                        </p:tgtEl>
                                        <p:attrNameLst>
                                          <p:attrName>fillcolor</p:attrName>
                                        </p:attrNameLst>
                                      </p:cBhvr>
                                      <p:tavLst>
                                        <p:tav tm="0">
                                          <p:val>
                                            <p:clrVal>
                                              <a:schemeClr val="accent2"/>
                                            </p:clrVal>
                                          </p:val>
                                        </p:tav>
                                        <p:tav tm="50000">
                                          <p:val>
                                            <p:clrVal>
                                              <a:schemeClr val="hlink"/>
                                            </p:clrVal>
                                          </p:val>
                                        </p:tav>
                                      </p:tavLst>
                                    </p:anim>
                                    <p:set>
                                      <p:cBhvr>
                                        <p:cTn id="27" dur="80"/>
                                        <p:tgtEl>
                                          <p:spTgt spid="894979">
                                            <p:txEl>
                                              <p:pRg st="3" end="3"/>
                                            </p:txEl>
                                          </p:spTgt>
                                        </p:tgtEl>
                                        <p:attrNameLst>
                                          <p:attrName>fill.type</p:attrName>
                                        </p:attrNameLst>
                                      </p:cBhvr>
                                      <p:to>
                                        <p:strVal val="solid"/>
                                      </p:to>
                                    </p:set>
                                  </p:childTnLst>
                                </p:cTn>
                              </p:par>
                            </p:childTnLst>
                          </p:cTn>
                        </p:par>
                        <p:par>
                          <p:cTn id="28" fill="hold" nodeType="afterGroup">
                            <p:stCondLst>
                              <p:cond delay="3360"/>
                            </p:stCondLst>
                            <p:childTnLst>
                              <p:par>
                                <p:cTn id="29" presetID="27" presetClass="entr" presetSubtype="0" fill="hold" grpId="0" nodeType="afterEffect">
                                  <p:stCondLst>
                                    <p:cond delay="0"/>
                                  </p:stCondLst>
                                  <p:iterate type="lt">
                                    <p:tmPct val="50000"/>
                                  </p:iterate>
                                  <p:childTnLst>
                                    <p:set>
                                      <p:cBhvr>
                                        <p:cTn id="30" dur="1" fill="hold">
                                          <p:stCondLst>
                                            <p:cond delay="0"/>
                                          </p:stCondLst>
                                        </p:cTn>
                                        <p:tgtEl>
                                          <p:spTgt spid="894979">
                                            <p:txEl>
                                              <p:pRg st="4" end="4"/>
                                            </p:txEl>
                                          </p:spTgt>
                                        </p:tgtEl>
                                        <p:attrNameLst>
                                          <p:attrName>style.visibility</p:attrName>
                                        </p:attrNameLst>
                                      </p:cBhvr>
                                      <p:to>
                                        <p:strVal val="visible"/>
                                      </p:to>
                                    </p:set>
                                    <p:anim calcmode="discrete" valueType="clr">
                                      <p:cBhvr override="childStyle">
                                        <p:cTn id="31" dur="80"/>
                                        <p:tgtEl>
                                          <p:spTgt spid="894979">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894979">
                                            <p:txEl>
                                              <p:pRg st="4" end="4"/>
                                            </p:txEl>
                                          </p:spTgt>
                                        </p:tgtEl>
                                        <p:attrNameLst>
                                          <p:attrName>fillcolor</p:attrName>
                                        </p:attrNameLst>
                                      </p:cBhvr>
                                      <p:tavLst>
                                        <p:tav tm="0">
                                          <p:val>
                                            <p:clrVal>
                                              <a:schemeClr val="accent2"/>
                                            </p:clrVal>
                                          </p:val>
                                        </p:tav>
                                        <p:tav tm="50000">
                                          <p:val>
                                            <p:clrVal>
                                              <a:schemeClr val="hlink"/>
                                            </p:clrVal>
                                          </p:val>
                                        </p:tav>
                                      </p:tavLst>
                                    </p:anim>
                                    <p:set>
                                      <p:cBhvr>
                                        <p:cTn id="33" dur="80"/>
                                        <p:tgtEl>
                                          <p:spTgt spid="894979">
                                            <p:txEl>
                                              <p:pRg st="4" end="4"/>
                                            </p:txEl>
                                          </p:spTgt>
                                        </p:tgtEl>
                                        <p:attrNameLst>
                                          <p:attrName>fill.type</p:attrName>
                                        </p:attrNameLst>
                                      </p:cBhvr>
                                      <p:to>
                                        <p:strVal val="solid"/>
                                      </p:to>
                                    </p:set>
                                  </p:childTnLst>
                                </p:cTn>
                              </p:par>
                            </p:childTnLst>
                          </p:cTn>
                        </p:par>
                        <p:par>
                          <p:cTn id="34" fill="hold" nodeType="afterGroup">
                            <p:stCondLst>
                              <p:cond delay="4600"/>
                            </p:stCondLst>
                            <p:childTnLst>
                              <p:par>
                                <p:cTn id="35" presetID="27" presetClass="entr" presetSubtype="0" fill="hold" grpId="0" nodeType="afterEffect">
                                  <p:stCondLst>
                                    <p:cond delay="0"/>
                                  </p:stCondLst>
                                  <p:iterate type="lt">
                                    <p:tmPct val="50000"/>
                                  </p:iterate>
                                  <p:childTnLst>
                                    <p:set>
                                      <p:cBhvr>
                                        <p:cTn id="36" dur="1" fill="hold">
                                          <p:stCondLst>
                                            <p:cond delay="0"/>
                                          </p:stCondLst>
                                        </p:cTn>
                                        <p:tgtEl>
                                          <p:spTgt spid="894979">
                                            <p:txEl>
                                              <p:pRg st="5" end="5"/>
                                            </p:txEl>
                                          </p:spTgt>
                                        </p:tgtEl>
                                        <p:attrNameLst>
                                          <p:attrName>style.visibility</p:attrName>
                                        </p:attrNameLst>
                                      </p:cBhvr>
                                      <p:to>
                                        <p:strVal val="visible"/>
                                      </p:to>
                                    </p:set>
                                    <p:anim calcmode="discrete" valueType="clr">
                                      <p:cBhvr override="childStyle">
                                        <p:cTn id="37" dur="80"/>
                                        <p:tgtEl>
                                          <p:spTgt spid="894979">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8" dur="80"/>
                                        <p:tgtEl>
                                          <p:spTgt spid="894979">
                                            <p:txEl>
                                              <p:pRg st="5" end="5"/>
                                            </p:txEl>
                                          </p:spTgt>
                                        </p:tgtEl>
                                        <p:attrNameLst>
                                          <p:attrName>fillcolor</p:attrName>
                                        </p:attrNameLst>
                                      </p:cBhvr>
                                      <p:tavLst>
                                        <p:tav tm="0">
                                          <p:val>
                                            <p:clrVal>
                                              <a:schemeClr val="accent2"/>
                                            </p:clrVal>
                                          </p:val>
                                        </p:tav>
                                        <p:tav tm="50000">
                                          <p:val>
                                            <p:clrVal>
                                              <a:schemeClr val="hlink"/>
                                            </p:clrVal>
                                          </p:val>
                                        </p:tav>
                                      </p:tavLst>
                                    </p:anim>
                                    <p:set>
                                      <p:cBhvr>
                                        <p:cTn id="39" dur="80"/>
                                        <p:tgtEl>
                                          <p:spTgt spid="894979">
                                            <p:txEl>
                                              <p:pRg st="5" end="5"/>
                                            </p:txEl>
                                          </p:spTgt>
                                        </p:tgtEl>
                                        <p:attrNameLst>
                                          <p:attrName>fill.type</p:attrName>
                                        </p:attrNameLst>
                                      </p:cBhvr>
                                      <p:to>
                                        <p:strVal val="solid"/>
                                      </p:to>
                                    </p:set>
                                  </p:childTnLst>
                                </p:cTn>
                              </p:par>
                            </p:childTnLst>
                          </p:cTn>
                        </p:par>
                        <p:par>
                          <p:cTn id="40" fill="hold" nodeType="afterGroup">
                            <p:stCondLst>
                              <p:cond delay="6480"/>
                            </p:stCondLst>
                            <p:childTnLst>
                              <p:par>
                                <p:cTn id="41" presetID="27" presetClass="entr" presetSubtype="0" fill="hold" grpId="0" nodeType="afterEffect">
                                  <p:stCondLst>
                                    <p:cond delay="0"/>
                                  </p:stCondLst>
                                  <p:iterate type="lt">
                                    <p:tmPct val="50000"/>
                                  </p:iterate>
                                  <p:childTnLst>
                                    <p:set>
                                      <p:cBhvr>
                                        <p:cTn id="42" dur="1" fill="hold">
                                          <p:stCondLst>
                                            <p:cond delay="0"/>
                                          </p:stCondLst>
                                        </p:cTn>
                                        <p:tgtEl>
                                          <p:spTgt spid="894979">
                                            <p:txEl>
                                              <p:pRg st="6" end="6"/>
                                            </p:txEl>
                                          </p:spTgt>
                                        </p:tgtEl>
                                        <p:attrNameLst>
                                          <p:attrName>style.visibility</p:attrName>
                                        </p:attrNameLst>
                                      </p:cBhvr>
                                      <p:to>
                                        <p:strVal val="visible"/>
                                      </p:to>
                                    </p:set>
                                    <p:anim calcmode="discrete" valueType="clr">
                                      <p:cBhvr override="childStyle">
                                        <p:cTn id="43" dur="80"/>
                                        <p:tgtEl>
                                          <p:spTgt spid="894979">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4" dur="80"/>
                                        <p:tgtEl>
                                          <p:spTgt spid="894979">
                                            <p:txEl>
                                              <p:pRg st="6" end="6"/>
                                            </p:txEl>
                                          </p:spTgt>
                                        </p:tgtEl>
                                        <p:attrNameLst>
                                          <p:attrName>fillcolor</p:attrName>
                                        </p:attrNameLst>
                                      </p:cBhvr>
                                      <p:tavLst>
                                        <p:tav tm="0">
                                          <p:val>
                                            <p:clrVal>
                                              <a:schemeClr val="accent2"/>
                                            </p:clrVal>
                                          </p:val>
                                        </p:tav>
                                        <p:tav tm="50000">
                                          <p:val>
                                            <p:clrVal>
                                              <a:schemeClr val="hlink"/>
                                            </p:clrVal>
                                          </p:val>
                                        </p:tav>
                                      </p:tavLst>
                                    </p:anim>
                                    <p:set>
                                      <p:cBhvr>
                                        <p:cTn id="45" dur="80"/>
                                        <p:tgtEl>
                                          <p:spTgt spid="894979">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4979"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p:txBody>
          <a:bodyPr/>
          <a:lstStyle/>
          <a:p>
            <a:r>
              <a:rPr lang="en-GB" altLang="en-US" smtClean="0"/>
              <a:t>Dennis, A., and Wixom, B. H, “Systems Analysis and Design”, 5th  Edition, John Wiley &amp; Sons (2013), Chapter one.</a:t>
            </a:r>
          </a:p>
          <a:p>
            <a:r>
              <a:rPr lang="en-GB" altLang="en-US" smtClean="0"/>
              <a:t>Hoffer, V.G. “Essentials of Systems Analysis &amp; Design”, 5th Edition, Pearson (2014)</a:t>
            </a:r>
          </a:p>
        </p:txBody>
      </p:sp>
      <p:sp>
        <p:nvSpPr>
          <p:cNvPr id="36866" name="Rectangle 2"/>
          <p:cNvSpPr>
            <a:spLocks noGrp="1" noChangeArrowheads="1"/>
          </p:cNvSpPr>
          <p:nvPr>
            <p:ph type="title"/>
          </p:nvPr>
        </p:nvSpPr>
        <p:spPr/>
        <p:txBody>
          <a:bodyPr/>
          <a:lstStyle/>
          <a:p>
            <a:r>
              <a:rPr lang="en-GB" altLang="en-US" smtClean="0"/>
              <a:t>References</a:t>
            </a:r>
          </a:p>
        </p:txBody>
      </p:sp>
    </p:spTree>
    <p:extLst>
      <p:ext uri="{BB962C8B-B14F-4D97-AF65-F5344CB8AC3E}">
        <p14:creationId xmlns:p14="http://schemas.microsoft.com/office/powerpoint/2010/main" val="4945492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p:txBody>
          <a:bodyPr/>
          <a:lstStyle/>
          <a:p>
            <a:r>
              <a:rPr lang="en-US" altLang="en-US" smtClean="0"/>
              <a:t>A system is a set of connected components that function together to achieve a common goal. </a:t>
            </a:r>
          </a:p>
          <a:p>
            <a:r>
              <a:rPr lang="en-US" altLang="en-US" smtClean="0"/>
              <a:t>The components/subsystems of the system are interdependent (the function of one component effects the other one).</a:t>
            </a:r>
          </a:p>
          <a:p>
            <a:r>
              <a:rPr lang="en-US" altLang="en-US" smtClean="0"/>
              <a:t>Component/subsystems interact to achieve system’s goal.</a:t>
            </a:r>
          </a:p>
          <a:p>
            <a:r>
              <a:rPr lang="en-US" altLang="en-US" smtClean="0"/>
              <a:t>A system receives inputs which then transformed into outputs.</a:t>
            </a:r>
          </a:p>
          <a:p>
            <a:r>
              <a:rPr lang="en-US" altLang="en-US" smtClean="0"/>
              <a:t>Information System (IS) is also viewed as a system.</a:t>
            </a:r>
          </a:p>
          <a:p>
            <a:endParaRPr lang="en-US" altLang="en-US" smtClean="0"/>
          </a:p>
          <a:p>
            <a:pPr lvl="1"/>
            <a:endParaRPr lang="en-US" altLang="en-US" smtClean="0"/>
          </a:p>
        </p:txBody>
      </p:sp>
      <p:sp>
        <p:nvSpPr>
          <p:cNvPr id="7170" name="Rectangle 2"/>
          <p:cNvSpPr>
            <a:spLocks noGrp="1" noChangeArrowheads="1"/>
          </p:cNvSpPr>
          <p:nvPr>
            <p:ph type="title"/>
          </p:nvPr>
        </p:nvSpPr>
        <p:spPr/>
        <p:txBody>
          <a:bodyPr/>
          <a:lstStyle/>
          <a:p>
            <a:r>
              <a:rPr lang="en-US" altLang="en-US" smtClean="0"/>
              <a:t>System</a:t>
            </a:r>
          </a:p>
        </p:txBody>
      </p:sp>
    </p:spTree>
    <p:extLst>
      <p:ext uri="{BB962C8B-B14F-4D97-AF65-F5344CB8AC3E}">
        <p14:creationId xmlns:p14="http://schemas.microsoft.com/office/powerpoint/2010/main" val="8196254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8642" name="Picture 2" descr="C:\Users\sst3kanize\AppData\Local\Microsoft\Windows\Temporary Internet Files\Content.IE5\L6G8I1FF\MC900383308[1].wmf"/>
          <p:cNvPicPr>
            <a:picLocks noChangeAspect="1" noChangeArrowheads="1"/>
          </p:cNvPicPr>
          <p:nvPr/>
        </p:nvPicPr>
        <p:blipFill>
          <a:blip r:embed="rId2" cstate="email">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3380710" y="987779"/>
            <a:ext cx="2276856" cy="145343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txBox="1">
            <a:spLocks noChangeArrowheads="1"/>
          </p:cNvSpPr>
          <p:nvPr/>
        </p:nvSpPr>
        <p:spPr>
          <a:xfrm>
            <a:off x="1282700" y="3392488"/>
            <a:ext cx="6291263" cy="722312"/>
          </a:xfrm>
          <a:prstGeom prst="rect">
            <a:avLst/>
          </a:prstGeom>
        </p:spPr>
        <p:txBody>
          <a:bodyPr/>
          <a:lstStyle>
            <a:lvl1pPr marL="188913" indent="-188913" algn="l" rtl="0" fontAlgn="base">
              <a:lnSpc>
                <a:spcPct val="110000"/>
              </a:lnSpc>
              <a:spcBef>
                <a:spcPct val="30000"/>
              </a:spcBef>
              <a:spcAft>
                <a:spcPct val="20000"/>
              </a:spcAft>
              <a:buChar char="•"/>
              <a:defRPr>
                <a:solidFill>
                  <a:srgbClr val="004D75"/>
                </a:solidFill>
                <a:latin typeface="+mn-lt"/>
                <a:ea typeface="+mn-ea"/>
                <a:cs typeface="+mn-cs"/>
              </a:defRPr>
            </a:lvl1pPr>
            <a:lvl2pPr marL="379413" indent="-188913" algn="l" rtl="0" fontAlgn="base">
              <a:lnSpc>
                <a:spcPct val="90000"/>
              </a:lnSpc>
              <a:spcBef>
                <a:spcPct val="20000"/>
              </a:spcBef>
              <a:spcAft>
                <a:spcPct val="10000"/>
              </a:spcAft>
              <a:buChar char="–"/>
              <a:defRPr sz="1500">
                <a:solidFill>
                  <a:srgbClr val="004D75"/>
                </a:solidFill>
                <a:latin typeface="+mn-lt"/>
              </a:defRPr>
            </a:lvl2pPr>
            <a:lvl3pPr marL="530225" indent="-149225" algn="l" rtl="0" fontAlgn="base">
              <a:lnSpc>
                <a:spcPct val="90000"/>
              </a:lnSpc>
              <a:spcBef>
                <a:spcPct val="20000"/>
              </a:spcBef>
              <a:spcAft>
                <a:spcPct val="20000"/>
              </a:spcAft>
              <a:buChar char="•"/>
              <a:defRPr sz="1200">
                <a:solidFill>
                  <a:srgbClr val="004D75"/>
                </a:solidFill>
                <a:latin typeface="+mn-lt"/>
              </a:defRPr>
            </a:lvl3pPr>
            <a:lvl4pPr marL="862013" indent="-141288" algn="l" rtl="0" fontAlgn="base">
              <a:lnSpc>
                <a:spcPct val="90000"/>
              </a:lnSpc>
              <a:spcBef>
                <a:spcPct val="20000"/>
              </a:spcBef>
              <a:spcAft>
                <a:spcPct val="20000"/>
              </a:spcAft>
              <a:buChar char="–"/>
              <a:defRPr sz="1200">
                <a:solidFill>
                  <a:srgbClr val="004D75"/>
                </a:solidFill>
                <a:latin typeface="+mn-lt"/>
              </a:defRPr>
            </a:lvl4pPr>
            <a:lvl5pPr marL="1235075" indent="-182563" algn="l" rtl="0" fontAlgn="base">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a:lstStyle>
          <a:p>
            <a:pPr marL="0" indent="0" algn="ctr" eaLnBrk="1" hangingPunct="1">
              <a:buFontTx/>
              <a:buNone/>
              <a:defRPr/>
            </a:pPr>
            <a:r>
              <a:rPr lang="en-GB" sz="2400" kern="0" dirty="0" smtClean="0"/>
              <a:t>What is systems analysis and design?</a:t>
            </a:r>
          </a:p>
        </p:txBody>
      </p:sp>
    </p:spTree>
    <p:extLst>
      <p:ext uri="{BB962C8B-B14F-4D97-AF65-F5344CB8AC3E}">
        <p14:creationId xmlns:p14="http://schemas.microsoft.com/office/powerpoint/2010/main" val="3339952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GB" altLang="en-US" smtClean="0"/>
              <a:t>Answer:</a:t>
            </a:r>
          </a:p>
        </p:txBody>
      </p:sp>
      <p:sp>
        <p:nvSpPr>
          <p:cNvPr id="3" name="Content Placeholder 2"/>
          <p:cNvSpPr>
            <a:spLocks noGrp="1"/>
          </p:cNvSpPr>
          <p:nvPr>
            <p:ph idx="1"/>
          </p:nvPr>
        </p:nvSpPr>
        <p:spPr>
          <a:xfrm>
            <a:off x="381000" y="1447800"/>
            <a:ext cx="8305800" cy="4154488"/>
          </a:xfrm>
        </p:spPr>
        <p:txBody>
          <a:bodyPr/>
          <a:lstStyle/>
          <a:p>
            <a:pPr>
              <a:defRPr/>
            </a:pPr>
            <a:r>
              <a:rPr lang="en-GB" dirty="0" smtClean="0"/>
              <a:t>In IS, it is a method used by companies ranging from IBM to PepsiCo to Sony to create and maintain information systems that perform basic business functions such as keeping track of customer names and addresses, processing order, and paying employees. </a:t>
            </a:r>
          </a:p>
          <a:p>
            <a:pPr>
              <a:defRPr/>
            </a:pPr>
            <a:r>
              <a:rPr lang="en-GB" dirty="0" smtClean="0"/>
              <a:t>The main goal of systems analysis and design is to improve organisational systems, typically through applying software that can help employees accomplish key business tasks more easily and efficiently.  </a:t>
            </a:r>
          </a:p>
          <a:p>
            <a:pPr marL="0" indent="0">
              <a:buFontTx/>
              <a:buNone/>
              <a:defRPr/>
            </a:pPr>
            <a:r>
              <a:rPr lang="en-GB" dirty="0"/>
              <a:t>	</a:t>
            </a:r>
            <a:r>
              <a:rPr lang="en-GB" dirty="0" smtClean="0"/>
              <a:t>							[2]</a:t>
            </a:r>
            <a:endParaRPr lang="en-GB" dirty="0"/>
          </a:p>
        </p:txBody>
      </p:sp>
    </p:spTree>
    <p:extLst>
      <p:ext uri="{BB962C8B-B14F-4D97-AF65-F5344CB8AC3E}">
        <p14:creationId xmlns:p14="http://schemas.microsoft.com/office/powerpoint/2010/main" val="3093239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sst3kanize\AppData\Local\Microsoft\Windows\Temporary Internet Files\Content.IE5\ZAXCJZXK\MP900430657[1].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583238" y="1787525"/>
            <a:ext cx="3136900"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2"/>
          <p:cNvSpPr>
            <a:spLocks noGrp="1" noChangeArrowheads="1"/>
          </p:cNvSpPr>
          <p:nvPr>
            <p:ph type="title"/>
          </p:nvPr>
        </p:nvSpPr>
        <p:spPr/>
        <p:txBody>
          <a:bodyPr/>
          <a:lstStyle/>
          <a:p>
            <a:pPr eaLnBrk="1" hangingPunct="1"/>
            <a:r>
              <a:rPr lang="en-US" altLang="en-US" sz="3600" smtClean="0"/>
              <a:t>Systems </a:t>
            </a:r>
            <a:r>
              <a:rPr lang="en-US" altLang="en-US" sz="3600" smtClean="0">
                <a:solidFill>
                  <a:srgbClr val="FF0000"/>
                </a:solidFill>
              </a:rPr>
              <a:t>Analysis</a:t>
            </a:r>
            <a:r>
              <a:rPr lang="en-US" altLang="en-US" sz="3600" smtClean="0"/>
              <a:t> and Design</a:t>
            </a:r>
          </a:p>
        </p:txBody>
      </p:sp>
      <p:sp>
        <p:nvSpPr>
          <p:cNvPr id="10244" name="Rectangle 3"/>
          <p:cNvSpPr>
            <a:spLocks noGrp="1" noChangeArrowheads="1"/>
          </p:cNvSpPr>
          <p:nvPr>
            <p:ph type="body" idx="1"/>
          </p:nvPr>
        </p:nvSpPr>
        <p:spPr>
          <a:xfrm>
            <a:off x="322263" y="1587500"/>
            <a:ext cx="6119812" cy="3895725"/>
          </a:xfrm>
        </p:spPr>
        <p:txBody>
          <a:bodyPr/>
          <a:lstStyle/>
          <a:p>
            <a:pPr eaLnBrk="1" hangingPunct="1"/>
            <a:r>
              <a:rPr lang="en-US" altLang="en-US" smtClean="0"/>
              <a:t>Studies the existing system before formulating the requirements for the new system and  deals with two initial questions:</a:t>
            </a:r>
          </a:p>
          <a:p>
            <a:pPr eaLnBrk="1" hangingPunct="1">
              <a:buFontTx/>
              <a:buNone/>
            </a:pPr>
            <a:endParaRPr lang="en-US" altLang="en-US" smtClean="0"/>
          </a:p>
          <a:p>
            <a:pPr lvl="1" eaLnBrk="1" hangingPunct="1"/>
            <a:r>
              <a:rPr lang="en-US" altLang="en-US" smtClean="0"/>
              <a:t>What is the problem?</a:t>
            </a:r>
          </a:p>
          <a:p>
            <a:pPr lvl="1" eaLnBrk="1" hangingPunct="1"/>
            <a:r>
              <a:rPr lang="en-US" altLang="en-US" smtClean="0"/>
              <a:t>What is the best solution for this problem?</a:t>
            </a:r>
          </a:p>
          <a:p>
            <a:pPr eaLnBrk="1" hangingPunct="1">
              <a:buFontTx/>
              <a:buNone/>
            </a:pPr>
            <a:endParaRPr lang="en-GB" altLang="en-US" sz="2000" smtClean="0"/>
          </a:p>
          <a:p>
            <a:pPr eaLnBrk="1" hangingPunct="1"/>
            <a:endParaRPr lang="en-US" altLang="en-US" smtClean="0"/>
          </a:p>
        </p:txBody>
      </p:sp>
    </p:spTree>
    <p:extLst>
      <p:ext uri="{BB962C8B-B14F-4D97-AF65-F5344CB8AC3E}">
        <p14:creationId xmlns:p14="http://schemas.microsoft.com/office/powerpoint/2010/main" val="40494748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descr="C:\Users\sst3kanize\AppData\Local\Microsoft\Windows\Temporary Internet Files\Content.IE5\L6G8I1FF\MC900217146[1].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940152" y="2852936"/>
            <a:ext cx="3495675" cy="294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3"/>
          <p:cNvSpPr>
            <a:spLocks noGrp="1" noChangeArrowheads="1"/>
          </p:cNvSpPr>
          <p:nvPr>
            <p:ph type="body" idx="1"/>
          </p:nvPr>
        </p:nvSpPr>
        <p:spPr>
          <a:xfrm>
            <a:off x="322263" y="1587500"/>
            <a:ext cx="6502400" cy="3446463"/>
          </a:xfrm>
        </p:spPr>
        <p:txBody>
          <a:bodyPr>
            <a:normAutofit lnSpcReduction="10000"/>
          </a:bodyPr>
          <a:lstStyle/>
          <a:p>
            <a:pPr eaLnBrk="1" hangingPunct="1"/>
            <a:r>
              <a:rPr lang="en-US" altLang="en-US" dirty="0" smtClean="0"/>
              <a:t>Creates the model for the solution and deals with these question:</a:t>
            </a:r>
          </a:p>
          <a:p>
            <a:pPr eaLnBrk="1" hangingPunct="1">
              <a:buFontTx/>
              <a:buNone/>
            </a:pPr>
            <a:endParaRPr lang="en-US" altLang="en-US" dirty="0" smtClean="0"/>
          </a:p>
          <a:p>
            <a:pPr lvl="1" eaLnBrk="1" hangingPunct="1"/>
            <a:r>
              <a:rPr lang="en-US" altLang="en-US" dirty="0" smtClean="0"/>
              <a:t>How should the data be presented?</a:t>
            </a:r>
          </a:p>
          <a:p>
            <a:pPr lvl="1" eaLnBrk="1" hangingPunct="1"/>
            <a:r>
              <a:rPr lang="en-US" altLang="en-US" dirty="0" smtClean="0"/>
              <a:t>How should the user interact with the system?</a:t>
            </a:r>
          </a:p>
          <a:p>
            <a:pPr lvl="1" eaLnBrk="1" hangingPunct="1"/>
            <a:r>
              <a:rPr lang="en-US" altLang="en-US" dirty="0" smtClean="0"/>
              <a:t>What is the best way to organise the programming system? </a:t>
            </a:r>
          </a:p>
          <a:p>
            <a:pPr lvl="1" eaLnBrk="1" hangingPunct="1"/>
            <a:endParaRPr lang="en-US" altLang="en-US" dirty="0" smtClean="0"/>
          </a:p>
        </p:txBody>
      </p:sp>
      <p:sp>
        <p:nvSpPr>
          <p:cNvPr id="4" name="Rectangle 2"/>
          <p:cNvSpPr txBox="1">
            <a:spLocks noChangeArrowheads="1"/>
          </p:cNvSpPr>
          <p:nvPr/>
        </p:nvSpPr>
        <p:spPr bwMode="auto">
          <a:xfrm>
            <a:off x="533400" y="5334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rtl="0" eaLnBrk="0" fontAlgn="base" hangingPunct="0">
              <a:spcBef>
                <a:spcPct val="0"/>
              </a:spcBef>
              <a:spcAft>
                <a:spcPct val="0"/>
              </a:spcAft>
              <a:defRPr sz="2800">
                <a:solidFill>
                  <a:srgbClr val="004D75"/>
                </a:solidFill>
                <a:latin typeface="+mj-lt"/>
                <a:ea typeface="+mj-ea"/>
                <a:cs typeface="+mj-cs"/>
              </a:defRPr>
            </a:lvl1pPr>
            <a:lvl2pPr algn="l" rtl="0" eaLnBrk="0" fontAlgn="base" hangingPunct="0">
              <a:spcBef>
                <a:spcPct val="0"/>
              </a:spcBef>
              <a:spcAft>
                <a:spcPct val="0"/>
              </a:spcAft>
              <a:defRPr sz="2800">
                <a:solidFill>
                  <a:srgbClr val="004D75"/>
                </a:solidFill>
                <a:latin typeface="Verdana" pitchFamily="34" charset="0"/>
              </a:defRPr>
            </a:lvl2pPr>
            <a:lvl3pPr algn="l" rtl="0" eaLnBrk="0" fontAlgn="base" hangingPunct="0">
              <a:spcBef>
                <a:spcPct val="0"/>
              </a:spcBef>
              <a:spcAft>
                <a:spcPct val="0"/>
              </a:spcAft>
              <a:defRPr sz="2800">
                <a:solidFill>
                  <a:srgbClr val="004D75"/>
                </a:solidFill>
                <a:latin typeface="Verdana" pitchFamily="34" charset="0"/>
              </a:defRPr>
            </a:lvl3pPr>
            <a:lvl4pPr algn="l" rtl="0" eaLnBrk="0" fontAlgn="base" hangingPunct="0">
              <a:spcBef>
                <a:spcPct val="0"/>
              </a:spcBef>
              <a:spcAft>
                <a:spcPct val="0"/>
              </a:spcAft>
              <a:defRPr sz="2800">
                <a:solidFill>
                  <a:srgbClr val="004D75"/>
                </a:solidFill>
                <a:latin typeface="Verdana" pitchFamily="34" charset="0"/>
              </a:defRPr>
            </a:lvl4pPr>
            <a:lvl5pPr algn="l" rtl="0" eaLnBrk="0" fontAlgn="base" hangingPunct="0">
              <a:spcBef>
                <a:spcPct val="0"/>
              </a:spcBef>
              <a:spcAft>
                <a:spcPct val="0"/>
              </a:spcAft>
              <a:defRPr sz="2800">
                <a:solidFill>
                  <a:srgbClr val="004D75"/>
                </a:solidFill>
                <a:latin typeface="Verdana" pitchFamily="34" charset="0"/>
              </a:defRPr>
            </a:lvl5pPr>
            <a:lvl6pPr marL="457200" algn="l" rtl="0" fontAlgn="base">
              <a:spcBef>
                <a:spcPct val="0"/>
              </a:spcBef>
              <a:spcAft>
                <a:spcPct val="0"/>
              </a:spcAft>
              <a:defRPr sz="2800">
                <a:solidFill>
                  <a:srgbClr val="004D75"/>
                </a:solidFill>
                <a:latin typeface="Verdana" pitchFamily="34" charset="0"/>
              </a:defRPr>
            </a:lvl6pPr>
            <a:lvl7pPr marL="914400" algn="l" rtl="0" fontAlgn="base">
              <a:spcBef>
                <a:spcPct val="0"/>
              </a:spcBef>
              <a:spcAft>
                <a:spcPct val="0"/>
              </a:spcAft>
              <a:defRPr sz="2800">
                <a:solidFill>
                  <a:srgbClr val="004D75"/>
                </a:solidFill>
                <a:latin typeface="Verdana" pitchFamily="34" charset="0"/>
              </a:defRPr>
            </a:lvl7pPr>
            <a:lvl8pPr marL="1371600" algn="l" rtl="0" fontAlgn="base">
              <a:spcBef>
                <a:spcPct val="0"/>
              </a:spcBef>
              <a:spcAft>
                <a:spcPct val="0"/>
              </a:spcAft>
              <a:defRPr sz="2800">
                <a:solidFill>
                  <a:srgbClr val="004D75"/>
                </a:solidFill>
                <a:latin typeface="Verdana" pitchFamily="34" charset="0"/>
              </a:defRPr>
            </a:lvl8pPr>
            <a:lvl9pPr marL="1828800" algn="l" rtl="0" fontAlgn="base">
              <a:spcBef>
                <a:spcPct val="0"/>
              </a:spcBef>
              <a:spcAft>
                <a:spcPct val="0"/>
              </a:spcAft>
              <a:defRPr sz="2800">
                <a:solidFill>
                  <a:srgbClr val="004D75"/>
                </a:solidFill>
                <a:latin typeface="Verdana" pitchFamily="34" charset="0"/>
              </a:defRPr>
            </a:lvl9pPr>
          </a:lstStyle>
          <a:p>
            <a:pPr eaLnBrk="1" hangingPunct="1">
              <a:defRPr/>
            </a:pPr>
            <a:r>
              <a:rPr lang="en-US" sz="3600" kern="0" dirty="0" smtClean="0"/>
              <a:t>Systems Analysis and </a:t>
            </a:r>
            <a:r>
              <a:rPr lang="en-US" sz="3600" kern="0" dirty="0" smtClean="0">
                <a:solidFill>
                  <a:srgbClr val="FF0000"/>
                </a:solidFill>
              </a:rPr>
              <a:t>Design</a:t>
            </a:r>
          </a:p>
        </p:txBody>
      </p:sp>
    </p:spTree>
    <p:extLst>
      <p:ext uri="{BB962C8B-B14F-4D97-AF65-F5344CB8AC3E}">
        <p14:creationId xmlns:p14="http://schemas.microsoft.com/office/powerpoint/2010/main" val="21821687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8642" name="Picture 2" descr="C:\Users\sst3kanize\AppData\Local\Microsoft\Windows\Temporary Internet Files\Content.IE5\L6G8I1FF\MC900383308[1].wmf"/>
          <p:cNvPicPr>
            <a:picLocks noChangeAspect="1" noChangeArrowheads="1"/>
          </p:cNvPicPr>
          <p:nvPr/>
        </p:nvPicPr>
        <p:blipFill>
          <a:blip r:embed="rId2" cstate="email">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3380710" y="987779"/>
            <a:ext cx="2276856" cy="145343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txBox="1">
            <a:spLocks noChangeArrowheads="1"/>
          </p:cNvSpPr>
          <p:nvPr/>
        </p:nvSpPr>
        <p:spPr>
          <a:xfrm>
            <a:off x="1282700" y="3392488"/>
            <a:ext cx="6745684" cy="722312"/>
          </a:xfrm>
          <a:prstGeom prst="rect">
            <a:avLst/>
          </a:prstGeom>
        </p:spPr>
        <p:txBody>
          <a:bodyPr/>
          <a:lstStyle>
            <a:lvl1pPr marL="188913" indent="-188913" algn="l" rtl="0" fontAlgn="base">
              <a:lnSpc>
                <a:spcPct val="110000"/>
              </a:lnSpc>
              <a:spcBef>
                <a:spcPct val="30000"/>
              </a:spcBef>
              <a:spcAft>
                <a:spcPct val="20000"/>
              </a:spcAft>
              <a:buChar char="•"/>
              <a:defRPr>
                <a:solidFill>
                  <a:srgbClr val="004D75"/>
                </a:solidFill>
                <a:latin typeface="+mn-lt"/>
                <a:ea typeface="+mn-ea"/>
                <a:cs typeface="+mn-cs"/>
              </a:defRPr>
            </a:lvl1pPr>
            <a:lvl2pPr marL="379413" indent="-188913" algn="l" rtl="0" fontAlgn="base">
              <a:lnSpc>
                <a:spcPct val="90000"/>
              </a:lnSpc>
              <a:spcBef>
                <a:spcPct val="20000"/>
              </a:spcBef>
              <a:spcAft>
                <a:spcPct val="10000"/>
              </a:spcAft>
              <a:buChar char="–"/>
              <a:defRPr sz="1500">
                <a:solidFill>
                  <a:srgbClr val="004D75"/>
                </a:solidFill>
                <a:latin typeface="+mn-lt"/>
              </a:defRPr>
            </a:lvl2pPr>
            <a:lvl3pPr marL="530225" indent="-149225" algn="l" rtl="0" fontAlgn="base">
              <a:lnSpc>
                <a:spcPct val="90000"/>
              </a:lnSpc>
              <a:spcBef>
                <a:spcPct val="20000"/>
              </a:spcBef>
              <a:spcAft>
                <a:spcPct val="20000"/>
              </a:spcAft>
              <a:buChar char="•"/>
              <a:defRPr sz="1200">
                <a:solidFill>
                  <a:srgbClr val="004D75"/>
                </a:solidFill>
                <a:latin typeface="+mn-lt"/>
              </a:defRPr>
            </a:lvl3pPr>
            <a:lvl4pPr marL="862013" indent="-141288" algn="l" rtl="0" fontAlgn="base">
              <a:lnSpc>
                <a:spcPct val="90000"/>
              </a:lnSpc>
              <a:spcBef>
                <a:spcPct val="20000"/>
              </a:spcBef>
              <a:spcAft>
                <a:spcPct val="20000"/>
              </a:spcAft>
              <a:buChar char="–"/>
              <a:defRPr sz="1200">
                <a:solidFill>
                  <a:srgbClr val="004D75"/>
                </a:solidFill>
                <a:latin typeface="+mn-lt"/>
              </a:defRPr>
            </a:lvl4pPr>
            <a:lvl5pPr marL="1235075" indent="-182563" algn="l" rtl="0" fontAlgn="base">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a:lstStyle>
          <a:p>
            <a:pPr marL="0" indent="0" algn="ctr" eaLnBrk="1" hangingPunct="1">
              <a:buFontTx/>
              <a:buNone/>
              <a:defRPr/>
            </a:pPr>
            <a:r>
              <a:rPr lang="en-GB" sz="2400" kern="0" dirty="0" smtClean="0"/>
              <a:t>What is systems development life cycle?</a:t>
            </a:r>
          </a:p>
        </p:txBody>
      </p:sp>
    </p:spTree>
    <p:extLst>
      <p:ext uri="{BB962C8B-B14F-4D97-AF65-F5344CB8AC3E}">
        <p14:creationId xmlns:p14="http://schemas.microsoft.com/office/powerpoint/2010/main" val="2791204684"/>
      </p:ext>
    </p:extLst>
  </p:cSld>
  <p:clrMapOvr>
    <a:masterClrMapping/>
  </p:clrMapOvr>
  <p:timing>
    <p:tnLst>
      <p:par>
        <p:cTn id="1" dur="indefinite" restart="never" nodeType="tmRoot"/>
      </p:par>
    </p:tnLst>
  </p:timing>
</p:sld>
</file>

<file path=ppt/theme/theme1.xml><?xml version="1.0" encoding="utf-8"?>
<a:theme xmlns:a="http://schemas.openxmlformats.org/drawingml/2006/main" name="UWL PPT_Template May 2013 (3)">
  <a:themeElements>
    <a:clrScheme name="University of West London 1">
      <a:dk1>
        <a:srgbClr val="000000"/>
      </a:dk1>
      <a:lt1>
        <a:sysClr val="window" lastClr="FFFFFF"/>
      </a:lt1>
      <a:dk2>
        <a:srgbClr val="939598"/>
      </a:dk2>
      <a:lt2>
        <a:srgbClr val="BCBEC0"/>
      </a:lt2>
      <a:accent1>
        <a:srgbClr val="BCBEC0"/>
      </a:accent1>
      <a:accent2>
        <a:srgbClr val="CC7B16"/>
      </a:accent2>
      <a:accent3>
        <a:srgbClr val="ED1C24"/>
      </a:accent3>
      <a:accent4>
        <a:srgbClr val="B34215"/>
      </a:accent4>
      <a:accent5>
        <a:srgbClr val="7B0A6B"/>
      </a:accent5>
      <a:accent6>
        <a:srgbClr val="0039A6"/>
      </a:accent6>
      <a:hlink>
        <a:srgbClr val="00AEEF"/>
      </a:hlink>
      <a:folHlink>
        <a:srgbClr val="45196F"/>
      </a:folHlink>
    </a:clrScheme>
    <a:fontScheme name="University of West Lond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75000"/>
          </a:schemeClr>
        </a:solidFill>
        <a:ln>
          <a:solidFill>
            <a:schemeClr val="bg1">
              <a:lumMod val="75000"/>
            </a:schemeClr>
          </a:solidFill>
        </a:ln>
      </a:spPr>
      <a:bodyPr lIns="46800" rIns="46800" rtlCol="0" anchor="ctr">
        <a:noAutofit/>
      </a:bodyPr>
      <a:lstStyle>
        <a:defPPr algn="ctr">
          <a:defRPr sz="1800" dirty="0" err="1"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a:noFill/>
        </a:ln>
      </a:spPr>
      <a:bodyPr wrap="square" rtlCol="0">
        <a:spAutoFit/>
      </a:bodyPr>
      <a:lstStyle>
        <a:defPPr>
          <a:spcAft>
            <a:spcPts val="600"/>
          </a:spcAft>
          <a:defRPr sz="20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CD4B839E6E044EBC1C3559D6F5F9F9" ma:contentTypeVersion="2" ma:contentTypeDescription="Create a new document." ma:contentTypeScope="" ma:versionID="b61c29d5acf332c6ffe38381fa99b264">
  <xsd:schema xmlns:xsd="http://www.w3.org/2001/XMLSchema" xmlns:xs="http://www.w3.org/2001/XMLSchema" xmlns:p="http://schemas.microsoft.com/office/2006/metadata/properties" xmlns:ns1="http://schemas.microsoft.com/sharepoint/v3" targetNamespace="http://schemas.microsoft.com/office/2006/metadata/properties" ma:root="true" ma:fieldsID="58beda3639128f09face6fac63f93ec5"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7479A47-A809-48AE-A0D1-578CF08AE7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5726D8-EBA6-4137-8FF4-3C9ECF856578}">
  <ds:schemaRefs>
    <ds:schemaRef ds:uri="http://schemas.microsoft.com/office/infopath/2007/PartnerControls"/>
    <ds:schemaRef ds:uri="http://purl.org/dc/terms/"/>
    <ds:schemaRef ds:uri="http://purl.org/dc/elements/1.1/"/>
    <ds:schemaRef ds:uri="http://purl.org/dc/dcmitype/"/>
    <ds:schemaRef ds:uri="http://www.w3.org/XML/1998/namespace"/>
    <ds:schemaRef ds:uri="http://schemas.microsoft.com/office/2006/metadata/properties"/>
    <ds:schemaRef ds:uri="http://schemas.microsoft.com/office/2006/documentManagement/types"/>
    <ds:schemaRef ds:uri="http://schemas.openxmlformats.org/package/2006/metadata/core-properties"/>
    <ds:schemaRef ds:uri="http://schemas.microsoft.com/sharepoint/v3"/>
  </ds:schemaRefs>
</ds:datastoreItem>
</file>

<file path=customXml/itemProps3.xml><?xml version="1.0" encoding="utf-8"?>
<ds:datastoreItem xmlns:ds="http://schemas.openxmlformats.org/officeDocument/2006/customXml" ds:itemID="{038A22BA-9A79-4086-A909-6C7E46CD67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UWL PPT_Template May 2013 (3)</Template>
  <TotalTime>867</TotalTime>
  <Words>1760</Words>
  <Application>Microsoft Office PowerPoint</Application>
  <PresentationFormat>On-screen Show (4:3)</PresentationFormat>
  <Paragraphs>199</Paragraphs>
  <Slides>34</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ＭＳ Ｐゴシック</vt:lpstr>
      <vt:lpstr>Arial</vt:lpstr>
      <vt:lpstr>Calibri</vt:lpstr>
      <vt:lpstr>Lucida Grande</vt:lpstr>
      <vt:lpstr>Trebuchet MS</vt:lpstr>
      <vt:lpstr>Verdana</vt:lpstr>
      <vt:lpstr>Wingdings</vt:lpstr>
      <vt:lpstr>UWL PPT_Template May 2013 (3)</vt:lpstr>
      <vt:lpstr>Introduction to SAD and SDLC</vt:lpstr>
      <vt:lpstr>Learning Objectives</vt:lpstr>
      <vt:lpstr>Lecture Plan</vt:lpstr>
      <vt:lpstr>System</vt:lpstr>
      <vt:lpstr>PowerPoint Presentation</vt:lpstr>
      <vt:lpstr>Answer:</vt:lpstr>
      <vt:lpstr>Systems Analysis and Design</vt:lpstr>
      <vt:lpstr>PowerPoint Presentation</vt:lpstr>
      <vt:lpstr>PowerPoint Presentation</vt:lpstr>
      <vt:lpstr>Systems Development Life Cycle (SDLC)</vt:lpstr>
      <vt:lpstr>SDLC</vt:lpstr>
      <vt:lpstr>SDLC</vt:lpstr>
      <vt:lpstr>THE SYSTEMS DEVELOPMENT LIFE CYCLE (SDLC)</vt:lpstr>
      <vt:lpstr>Phases Common to All SDLCs</vt:lpstr>
      <vt:lpstr>Planning</vt:lpstr>
      <vt:lpstr>Analysis</vt:lpstr>
      <vt:lpstr>The analysis phase has three steps:</vt:lpstr>
      <vt:lpstr>Design</vt:lpstr>
      <vt:lpstr>The design phase has four steps:</vt:lpstr>
      <vt:lpstr>Implementation</vt:lpstr>
      <vt:lpstr>The implementation phase has three steps:</vt:lpstr>
      <vt:lpstr>PowerPoint Presentation</vt:lpstr>
      <vt:lpstr>System Analyst</vt:lpstr>
      <vt:lpstr>System Analyst</vt:lpstr>
      <vt:lpstr>System Analyst</vt:lpstr>
      <vt:lpstr>Systems analyst</vt:lpstr>
      <vt:lpstr>Skills</vt:lpstr>
      <vt:lpstr>What type of skills do you require to be a good system analyst?</vt:lpstr>
      <vt:lpstr>Systems analyst skills</vt:lpstr>
      <vt:lpstr>The Key Players</vt:lpstr>
      <vt:lpstr>System Owners</vt:lpstr>
      <vt:lpstr>System Users</vt:lpstr>
      <vt:lpstr>System Analysts</vt:lpstr>
      <vt:lpstr>References</vt:lpstr>
    </vt:vector>
  </TitlesOfParts>
  <Company>University of West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UWL PPT Guidelines</dc:title>
  <dc:creator>University of West London</dc:creator>
  <cp:lastModifiedBy>Nasser Matoorianpour</cp:lastModifiedBy>
  <cp:revision>105</cp:revision>
  <cp:lastPrinted>2013-02-14T16:28:41Z</cp:lastPrinted>
  <dcterms:created xsi:type="dcterms:W3CDTF">2013-05-09T14:51:02Z</dcterms:created>
  <dcterms:modified xsi:type="dcterms:W3CDTF">2021-07-14T11:19:10Z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0x010100D1CD4B839E6E044EBC1C3559D6F5F9F9</vt:lpwstr>
  </property>
</Properties>
</file>