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20"/>
  </p:notesMasterIdLst>
  <p:handoutMasterIdLst>
    <p:handoutMasterId r:id="rId21"/>
  </p:handoutMasterIdLst>
  <p:sldIdLst>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46">
          <p15:clr>
            <a:srgbClr val="A4A3A4"/>
          </p15:clr>
        </p15:guide>
        <p15:guide id="2" pos="258">
          <p15:clr>
            <a:srgbClr val="A4A3A4"/>
          </p15:clr>
        </p15:guide>
        <p15:guide id="3"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CBEB6"/>
    <a:srgbClr val="939598"/>
    <a:srgbClr val="747678"/>
    <a:srgbClr val="CC7B16"/>
    <a:srgbClr val="B34215"/>
    <a:srgbClr val="ED1C24"/>
    <a:srgbClr val="6D6E7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355" autoAdjust="0"/>
  </p:normalViewPr>
  <p:slideViewPr>
    <p:cSldViewPr>
      <p:cViewPr>
        <p:scale>
          <a:sx n="77" d="100"/>
          <a:sy n="77" d="100"/>
        </p:scale>
        <p:origin x="1877" y="82"/>
      </p:cViewPr>
      <p:guideLst>
        <p:guide orient="horz" pos="346"/>
        <p:guide pos="258"/>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cs typeface="+mn-cs"/>
              </a:defRPr>
            </a:lvl1pPr>
          </a:lstStyle>
          <a:p>
            <a:pPr>
              <a:defRPr/>
            </a:pPr>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mn-ea"/>
                <a:cs typeface="+mn-cs"/>
              </a:defRPr>
            </a:lvl1pPr>
          </a:lstStyle>
          <a:p>
            <a:pPr>
              <a:defRPr/>
            </a:pP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mn-ea"/>
                <a:cs typeface="+mn-cs"/>
              </a:defRPr>
            </a:lvl1pPr>
          </a:lstStyle>
          <a:p>
            <a:pPr>
              <a:defRPr/>
            </a:pPr>
            <a:fld id="{C9BA861C-AB24-5C47-A91E-AECAEA16D894}" type="slidenum">
              <a:rPr lang="en-GB"/>
              <a:pPr>
                <a:defRPr/>
              </a:pPr>
              <a:t>‹#›</a:t>
            </a:fld>
            <a:endParaRPr lang="en-GB"/>
          </a:p>
        </p:txBody>
      </p:sp>
    </p:spTree>
    <p:extLst>
      <p:ext uri="{BB962C8B-B14F-4D97-AF65-F5344CB8AC3E}">
        <p14:creationId xmlns:p14="http://schemas.microsoft.com/office/powerpoint/2010/main" val="7393087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B1FDBDD0-D841-7E44-ADEF-5AAA392F1D74}" type="datetime1">
              <a:rPr lang="en-GB"/>
              <a:pPr>
                <a:defRPr/>
              </a:pPr>
              <a:t>10/06/2024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4861487F-BF82-0B49-8565-A425B902F1D9}" type="slidenum">
              <a:rPr lang="en-GB"/>
              <a:pPr>
                <a:defRPr/>
              </a:pPr>
              <a:t>‹#›</a:t>
            </a:fld>
            <a:endParaRPr lang="en-GB"/>
          </a:p>
        </p:txBody>
      </p:sp>
    </p:spTree>
    <p:extLst>
      <p:ext uri="{BB962C8B-B14F-4D97-AF65-F5344CB8AC3E}">
        <p14:creationId xmlns:p14="http://schemas.microsoft.com/office/powerpoint/2010/main" val="238459201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861487F-BF82-0B49-8565-A425B902F1D9}" type="slidenum">
              <a:rPr lang="en-GB" smtClean="0"/>
              <a:pPr>
                <a:defRPr/>
              </a:pPr>
              <a:t>1</a:t>
            </a:fld>
            <a:endParaRPr lang="en-GB"/>
          </a:p>
        </p:txBody>
      </p:sp>
    </p:spTree>
    <p:extLst>
      <p:ext uri="{BB962C8B-B14F-4D97-AF65-F5344CB8AC3E}">
        <p14:creationId xmlns:p14="http://schemas.microsoft.com/office/powerpoint/2010/main" val="1810067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875">
              <a:defRPr sz="1000">
                <a:solidFill>
                  <a:srgbClr val="004D75"/>
                </a:solidFill>
                <a:latin typeface="Verdana" panose="020B0604030504040204" pitchFamily="34" charset="0"/>
                <a:cs typeface="Arial" panose="020B0604020202020204" pitchFamily="34" charset="0"/>
              </a:defRPr>
            </a:lvl1pPr>
            <a:lvl2pPr marL="742950" indent="-285750" defTabSz="904875">
              <a:defRPr sz="1000">
                <a:solidFill>
                  <a:srgbClr val="004D75"/>
                </a:solidFill>
                <a:latin typeface="Verdana" panose="020B0604030504040204" pitchFamily="34" charset="0"/>
                <a:cs typeface="Arial" panose="020B0604020202020204" pitchFamily="34" charset="0"/>
              </a:defRPr>
            </a:lvl2pPr>
            <a:lvl3pPr marL="1143000" indent="-228600" defTabSz="904875">
              <a:defRPr sz="1000">
                <a:solidFill>
                  <a:srgbClr val="004D75"/>
                </a:solidFill>
                <a:latin typeface="Verdana" panose="020B0604030504040204" pitchFamily="34" charset="0"/>
                <a:cs typeface="Arial" panose="020B0604020202020204" pitchFamily="34" charset="0"/>
              </a:defRPr>
            </a:lvl3pPr>
            <a:lvl4pPr marL="1600200" indent="-228600" defTabSz="904875">
              <a:defRPr sz="1000">
                <a:solidFill>
                  <a:srgbClr val="004D75"/>
                </a:solidFill>
                <a:latin typeface="Verdana" panose="020B0604030504040204" pitchFamily="34" charset="0"/>
                <a:cs typeface="Arial" panose="020B0604020202020204" pitchFamily="34" charset="0"/>
              </a:defRPr>
            </a:lvl4pPr>
            <a:lvl5pPr marL="2057400" indent="-228600" defTabSz="904875">
              <a:defRPr sz="1000">
                <a:solidFill>
                  <a:srgbClr val="004D75"/>
                </a:solidFill>
                <a:latin typeface="Verdana" panose="020B0604030504040204" pitchFamily="34" charset="0"/>
                <a:cs typeface="Arial" panose="020B0604020202020204" pitchFamily="34" charset="0"/>
              </a:defRPr>
            </a:lvl5pPr>
            <a:lvl6pPr marL="2514600" indent="-228600" defTabSz="90487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0487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0487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0487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a:solidFill>
                  <a:schemeClr val="tx1"/>
                </a:solidFill>
                <a:latin typeface="Arial" panose="020B0604020202020204" pitchFamily="34" charset="0"/>
              </a:rPr>
              <a:t>SOFT40091 Analysis and Design - Introduction</a:t>
            </a:r>
          </a:p>
        </p:txBody>
      </p:sp>
      <p:sp>
        <p:nvSpPr>
          <p:cNvPr id="21507"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875">
              <a:defRPr sz="1000">
                <a:solidFill>
                  <a:srgbClr val="004D75"/>
                </a:solidFill>
                <a:latin typeface="Verdana" panose="020B0604030504040204" pitchFamily="34" charset="0"/>
                <a:cs typeface="Arial" panose="020B0604020202020204" pitchFamily="34" charset="0"/>
              </a:defRPr>
            </a:lvl1pPr>
            <a:lvl2pPr marL="742950" indent="-285750" defTabSz="904875">
              <a:defRPr sz="1000">
                <a:solidFill>
                  <a:srgbClr val="004D75"/>
                </a:solidFill>
                <a:latin typeface="Verdana" panose="020B0604030504040204" pitchFamily="34" charset="0"/>
                <a:cs typeface="Arial" panose="020B0604020202020204" pitchFamily="34" charset="0"/>
              </a:defRPr>
            </a:lvl2pPr>
            <a:lvl3pPr marL="1143000" indent="-228600" defTabSz="904875">
              <a:defRPr sz="1000">
                <a:solidFill>
                  <a:srgbClr val="004D75"/>
                </a:solidFill>
                <a:latin typeface="Verdana" panose="020B0604030504040204" pitchFamily="34" charset="0"/>
                <a:cs typeface="Arial" panose="020B0604020202020204" pitchFamily="34" charset="0"/>
              </a:defRPr>
            </a:lvl3pPr>
            <a:lvl4pPr marL="1600200" indent="-228600" defTabSz="904875">
              <a:defRPr sz="1000">
                <a:solidFill>
                  <a:srgbClr val="004D75"/>
                </a:solidFill>
                <a:latin typeface="Verdana" panose="020B0604030504040204" pitchFamily="34" charset="0"/>
                <a:cs typeface="Arial" panose="020B0604020202020204" pitchFamily="34" charset="0"/>
              </a:defRPr>
            </a:lvl4pPr>
            <a:lvl5pPr marL="2057400" indent="-228600" defTabSz="904875">
              <a:defRPr sz="1000">
                <a:solidFill>
                  <a:srgbClr val="004D75"/>
                </a:solidFill>
                <a:latin typeface="Verdana" panose="020B0604030504040204" pitchFamily="34" charset="0"/>
                <a:cs typeface="Arial" panose="020B0604020202020204" pitchFamily="34" charset="0"/>
              </a:defRPr>
            </a:lvl5pPr>
            <a:lvl6pPr marL="2514600" indent="-228600" defTabSz="90487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0487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0487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0487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fld id="{6125F126-84D7-44C6-9953-45CBB4B3FD93}" type="datetime1">
              <a:rPr lang="en-GB" altLang="en-US" sz="1100">
                <a:solidFill>
                  <a:schemeClr val="tx1"/>
                </a:solidFill>
                <a:latin typeface="Arial" panose="020B0604020202020204" pitchFamily="34" charset="0"/>
              </a:rPr>
              <a:pPr/>
              <a:t>10/06/2024</a:t>
            </a:fld>
            <a:endParaRPr lang="en-GB" altLang="en-US" sz="1100">
              <a:solidFill>
                <a:schemeClr val="tx1"/>
              </a:solidFill>
              <a:latin typeface="Arial" panose="020B0604020202020204" pitchFamily="34" charset="0"/>
            </a:endParaRPr>
          </a:p>
        </p:txBody>
      </p:sp>
      <p:sp>
        <p:nvSpPr>
          <p:cNvPr id="21508"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875">
              <a:defRPr sz="1000">
                <a:solidFill>
                  <a:srgbClr val="004D75"/>
                </a:solidFill>
                <a:latin typeface="Verdana" panose="020B0604030504040204" pitchFamily="34" charset="0"/>
                <a:cs typeface="Arial" panose="020B0604020202020204" pitchFamily="34" charset="0"/>
              </a:defRPr>
            </a:lvl1pPr>
            <a:lvl2pPr marL="742950" indent="-285750" defTabSz="904875">
              <a:defRPr sz="1000">
                <a:solidFill>
                  <a:srgbClr val="004D75"/>
                </a:solidFill>
                <a:latin typeface="Verdana" panose="020B0604030504040204" pitchFamily="34" charset="0"/>
                <a:cs typeface="Arial" panose="020B0604020202020204" pitchFamily="34" charset="0"/>
              </a:defRPr>
            </a:lvl2pPr>
            <a:lvl3pPr marL="1143000" indent="-228600" defTabSz="904875">
              <a:defRPr sz="1000">
                <a:solidFill>
                  <a:srgbClr val="004D75"/>
                </a:solidFill>
                <a:latin typeface="Verdana" panose="020B0604030504040204" pitchFamily="34" charset="0"/>
                <a:cs typeface="Arial" panose="020B0604020202020204" pitchFamily="34" charset="0"/>
              </a:defRPr>
            </a:lvl3pPr>
            <a:lvl4pPr marL="1600200" indent="-228600" defTabSz="904875">
              <a:defRPr sz="1000">
                <a:solidFill>
                  <a:srgbClr val="004D75"/>
                </a:solidFill>
                <a:latin typeface="Verdana" panose="020B0604030504040204" pitchFamily="34" charset="0"/>
                <a:cs typeface="Arial" panose="020B0604020202020204" pitchFamily="34" charset="0"/>
              </a:defRPr>
            </a:lvl4pPr>
            <a:lvl5pPr marL="2057400" indent="-228600" defTabSz="904875">
              <a:defRPr sz="1000">
                <a:solidFill>
                  <a:srgbClr val="004D75"/>
                </a:solidFill>
                <a:latin typeface="Verdana" panose="020B0604030504040204" pitchFamily="34" charset="0"/>
                <a:cs typeface="Arial" panose="020B0604020202020204" pitchFamily="34" charset="0"/>
              </a:defRPr>
            </a:lvl5pPr>
            <a:lvl6pPr marL="2514600" indent="-228600" defTabSz="90487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0487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0487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04875"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a:solidFill>
                  <a:schemeClr val="tx1"/>
                </a:solidFill>
                <a:latin typeface="Arial" panose="020B0604020202020204" pitchFamily="34" charset="0"/>
              </a:rPr>
              <a:t>J. Tepper</a:t>
            </a:r>
          </a:p>
        </p:txBody>
      </p:sp>
      <p:sp>
        <p:nvSpPr>
          <p:cNvPr id="21509" name="Rectangle 2"/>
          <p:cNvSpPr>
            <a:spLocks noGrp="1" noRot="1" noChangeAspect="1" noChangeArrowheads="1" noTextEdit="1"/>
          </p:cNvSpPr>
          <p:nvPr>
            <p:ph type="sldImg"/>
          </p:nvPr>
        </p:nvSpPr>
        <p:spPr>
          <a:ln/>
        </p:spPr>
      </p:sp>
      <p:sp>
        <p:nvSpPr>
          <p:cNvPr id="2151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631820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p:spPr>
        <p:txBody>
          <a:bodyPr/>
          <a:lstStyle/>
          <a:p>
            <a:r>
              <a:rPr lang="en-GB" altLang="en-US">
                <a:latin typeface="Arial" panose="020B0604020202020204" pitchFamily="34" charset="0"/>
              </a:rPr>
              <a:t>Choosing the right identifier:If there are no customers with the same last name, then last name can be used as the identifier of the customer entity. In this case, if we need to locate John Brown, the name Brown would be sufficient to identify the one instance of the Brown last name. Suppose that we add a customer named Sarah Brown. Now we have a problem: Using the name Brown would not uniquely lead to one instance. It would lead to two (i.e., John Brown and Sarah Brown). You have three choices at this point, and all are acceptable solutions. First, you can use a combination of multiple fields to serve as the identifier (last name and first name). This is called a </a:t>
            </a:r>
            <a:r>
              <a:rPr lang="en-GB" altLang="en-US">
                <a:solidFill>
                  <a:srgbClr val="FF0000"/>
                </a:solidFill>
                <a:latin typeface="Arial" panose="020B0604020202020204" pitchFamily="34" charset="0"/>
              </a:rPr>
              <a:t>concatenated identifier</a:t>
            </a:r>
            <a:r>
              <a:rPr lang="en-GB" altLang="en-US">
                <a:latin typeface="Arial" panose="020B0604020202020204" pitchFamily="34" charset="0"/>
              </a:rPr>
              <a:t> because several fields are combined, or concatenated, to uniquely identify an instance. Second, you can find a field that is unique for each instance, like the customer ID number. Third, you can wait to assign an identifier (like a randomly generated number that the system will create).</a:t>
            </a:r>
          </a:p>
          <a:p>
            <a:endParaRPr lang="en-GB" altLang="en-US">
              <a:latin typeface="Arial" panose="020B0604020202020204" pitchFamily="34" charset="0"/>
            </a:endParaRPr>
          </a:p>
        </p:txBody>
      </p:sp>
      <p:sp>
        <p:nvSpPr>
          <p:cNvPr id="22532" name="Header Placeholder 3"/>
          <p:cNvSpPr>
            <a:spLocks noGrp="1"/>
          </p:cNvSpPr>
          <p:nvPr>
            <p:ph type="hdr" sz="quarter"/>
          </p:nvPr>
        </p:nvSpPr>
        <p:spPr>
          <a:noFill/>
        </p:spPr>
        <p:txBody>
          <a:bodyPr/>
          <a:lstStyle>
            <a:lvl1pPr defTabSz="912813">
              <a:defRPr sz="1000">
                <a:solidFill>
                  <a:srgbClr val="004D75"/>
                </a:solidFill>
                <a:latin typeface="Verdana" panose="020B0604030504040204" pitchFamily="34" charset="0"/>
                <a:cs typeface="Arial" panose="020B0604020202020204" pitchFamily="34" charset="0"/>
              </a:defRPr>
            </a:lvl1pPr>
            <a:lvl2pPr marL="742950" indent="-285750" defTabSz="912813">
              <a:defRPr sz="1000">
                <a:solidFill>
                  <a:srgbClr val="004D75"/>
                </a:solidFill>
                <a:latin typeface="Verdana" panose="020B0604030504040204" pitchFamily="34" charset="0"/>
                <a:cs typeface="Arial" panose="020B0604020202020204" pitchFamily="34" charset="0"/>
              </a:defRPr>
            </a:lvl2pPr>
            <a:lvl3pPr marL="1143000" indent="-228600" defTabSz="912813">
              <a:defRPr sz="1000">
                <a:solidFill>
                  <a:srgbClr val="004D75"/>
                </a:solidFill>
                <a:latin typeface="Verdana" panose="020B0604030504040204" pitchFamily="34" charset="0"/>
                <a:cs typeface="Arial" panose="020B0604020202020204" pitchFamily="34" charset="0"/>
              </a:defRPr>
            </a:lvl3pPr>
            <a:lvl4pPr marL="1600200" indent="-228600" defTabSz="912813">
              <a:defRPr sz="1000">
                <a:solidFill>
                  <a:srgbClr val="004D75"/>
                </a:solidFill>
                <a:latin typeface="Verdana" panose="020B0604030504040204" pitchFamily="34" charset="0"/>
                <a:cs typeface="Arial" panose="020B0604020202020204" pitchFamily="34" charset="0"/>
              </a:defRPr>
            </a:lvl4pPr>
            <a:lvl5pPr marL="2057400" indent="-228600" defTabSz="912813">
              <a:defRPr sz="1000">
                <a:solidFill>
                  <a:srgbClr val="004D75"/>
                </a:solidFill>
                <a:latin typeface="Verdan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a:solidFill>
                  <a:schemeClr val="tx1"/>
                </a:solidFill>
                <a:latin typeface="Arial" panose="020B0604020202020204" pitchFamily="34" charset="0"/>
              </a:rPr>
              <a:t>SOFT40091 Analysis and Design - Introduction</a:t>
            </a:r>
          </a:p>
        </p:txBody>
      </p:sp>
      <p:sp>
        <p:nvSpPr>
          <p:cNvPr id="22533" name="Date Placeholder 4"/>
          <p:cNvSpPr>
            <a:spLocks noGrp="1"/>
          </p:cNvSpPr>
          <p:nvPr>
            <p:ph type="dt" sz="quarter" idx="1"/>
          </p:nvPr>
        </p:nvSpPr>
        <p:spPr>
          <a:noFill/>
        </p:spPr>
        <p:txBody>
          <a:bodyPr/>
          <a:lstStyle>
            <a:lvl1pPr defTabSz="912813">
              <a:defRPr sz="1000">
                <a:solidFill>
                  <a:srgbClr val="004D75"/>
                </a:solidFill>
                <a:latin typeface="Verdana" panose="020B0604030504040204" pitchFamily="34" charset="0"/>
                <a:cs typeface="Arial" panose="020B0604020202020204" pitchFamily="34" charset="0"/>
              </a:defRPr>
            </a:lvl1pPr>
            <a:lvl2pPr marL="742950" indent="-285750" defTabSz="912813">
              <a:defRPr sz="1000">
                <a:solidFill>
                  <a:srgbClr val="004D75"/>
                </a:solidFill>
                <a:latin typeface="Verdana" panose="020B0604030504040204" pitchFamily="34" charset="0"/>
                <a:cs typeface="Arial" panose="020B0604020202020204" pitchFamily="34" charset="0"/>
              </a:defRPr>
            </a:lvl2pPr>
            <a:lvl3pPr marL="1143000" indent="-228600" defTabSz="912813">
              <a:defRPr sz="1000">
                <a:solidFill>
                  <a:srgbClr val="004D75"/>
                </a:solidFill>
                <a:latin typeface="Verdana" panose="020B0604030504040204" pitchFamily="34" charset="0"/>
                <a:cs typeface="Arial" panose="020B0604020202020204" pitchFamily="34" charset="0"/>
              </a:defRPr>
            </a:lvl3pPr>
            <a:lvl4pPr marL="1600200" indent="-228600" defTabSz="912813">
              <a:defRPr sz="1000">
                <a:solidFill>
                  <a:srgbClr val="004D75"/>
                </a:solidFill>
                <a:latin typeface="Verdana" panose="020B0604030504040204" pitchFamily="34" charset="0"/>
                <a:cs typeface="Arial" panose="020B0604020202020204" pitchFamily="34" charset="0"/>
              </a:defRPr>
            </a:lvl4pPr>
            <a:lvl5pPr marL="2057400" indent="-228600" defTabSz="912813">
              <a:defRPr sz="1000">
                <a:solidFill>
                  <a:srgbClr val="004D75"/>
                </a:solidFill>
                <a:latin typeface="Verdan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fld id="{B8AEF1B3-CA00-441B-A99A-E547C0665E73}" type="datetime1">
              <a:rPr lang="en-GB" altLang="en-US" sz="1100">
                <a:solidFill>
                  <a:schemeClr val="tx1"/>
                </a:solidFill>
                <a:latin typeface="Arial" panose="020B0604020202020204" pitchFamily="34" charset="0"/>
              </a:rPr>
              <a:pPr/>
              <a:t>10/06/2024</a:t>
            </a:fld>
            <a:endParaRPr lang="en-GB" altLang="en-US" sz="1100">
              <a:solidFill>
                <a:schemeClr val="tx1"/>
              </a:solidFill>
              <a:latin typeface="Arial" panose="020B0604020202020204" pitchFamily="34" charset="0"/>
            </a:endParaRPr>
          </a:p>
        </p:txBody>
      </p:sp>
      <p:sp>
        <p:nvSpPr>
          <p:cNvPr id="22534" name="Footer Placeholder 5"/>
          <p:cNvSpPr>
            <a:spLocks noGrp="1"/>
          </p:cNvSpPr>
          <p:nvPr>
            <p:ph type="ftr" sz="quarter" idx="4"/>
          </p:nvPr>
        </p:nvSpPr>
        <p:spPr>
          <a:noFill/>
        </p:spPr>
        <p:txBody>
          <a:bodyPr/>
          <a:lstStyle>
            <a:lvl1pPr defTabSz="912813">
              <a:defRPr sz="1000">
                <a:solidFill>
                  <a:srgbClr val="004D75"/>
                </a:solidFill>
                <a:latin typeface="Verdana" panose="020B0604030504040204" pitchFamily="34" charset="0"/>
                <a:cs typeface="Arial" panose="020B0604020202020204" pitchFamily="34" charset="0"/>
              </a:defRPr>
            </a:lvl1pPr>
            <a:lvl2pPr marL="742950" indent="-285750" defTabSz="912813">
              <a:defRPr sz="1000">
                <a:solidFill>
                  <a:srgbClr val="004D75"/>
                </a:solidFill>
                <a:latin typeface="Verdana" panose="020B0604030504040204" pitchFamily="34" charset="0"/>
                <a:cs typeface="Arial" panose="020B0604020202020204" pitchFamily="34" charset="0"/>
              </a:defRPr>
            </a:lvl2pPr>
            <a:lvl3pPr marL="1143000" indent="-228600" defTabSz="912813">
              <a:defRPr sz="1000">
                <a:solidFill>
                  <a:srgbClr val="004D75"/>
                </a:solidFill>
                <a:latin typeface="Verdana" panose="020B0604030504040204" pitchFamily="34" charset="0"/>
                <a:cs typeface="Arial" panose="020B0604020202020204" pitchFamily="34" charset="0"/>
              </a:defRPr>
            </a:lvl3pPr>
            <a:lvl4pPr marL="1600200" indent="-228600" defTabSz="912813">
              <a:defRPr sz="1000">
                <a:solidFill>
                  <a:srgbClr val="004D75"/>
                </a:solidFill>
                <a:latin typeface="Verdana" panose="020B0604030504040204" pitchFamily="34" charset="0"/>
                <a:cs typeface="Arial" panose="020B0604020202020204" pitchFamily="34" charset="0"/>
              </a:defRPr>
            </a:lvl4pPr>
            <a:lvl5pPr marL="2057400" indent="-228600" defTabSz="912813">
              <a:defRPr sz="1000">
                <a:solidFill>
                  <a:srgbClr val="004D75"/>
                </a:solidFill>
                <a:latin typeface="Verdan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a:solidFill>
                  <a:schemeClr val="tx1"/>
                </a:solidFill>
                <a:latin typeface="Arial" panose="020B0604020202020204" pitchFamily="34" charset="0"/>
              </a:rPr>
              <a:t>J. Tepper</a:t>
            </a:r>
          </a:p>
        </p:txBody>
      </p:sp>
      <p:sp>
        <p:nvSpPr>
          <p:cNvPr id="22535" name="Slide Number Placeholder 6"/>
          <p:cNvSpPr>
            <a:spLocks noGrp="1"/>
          </p:cNvSpPr>
          <p:nvPr>
            <p:ph type="sldNum" sz="quarter" idx="5"/>
          </p:nvPr>
        </p:nvSpPr>
        <p:spPr>
          <a:noFill/>
        </p:spPr>
        <p:txBody>
          <a:bodyPr/>
          <a:lstStyle>
            <a:lvl1pPr defTabSz="912813">
              <a:defRPr sz="1000">
                <a:solidFill>
                  <a:srgbClr val="004D75"/>
                </a:solidFill>
                <a:latin typeface="Verdana" panose="020B0604030504040204" pitchFamily="34" charset="0"/>
                <a:cs typeface="Arial" panose="020B0604020202020204" pitchFamily="34" charset="0"/>
              </a:defRPr>
            </a:lvl1pPr>
            <a:lvl2pPr marL="742950" indent="-285750" defTabSz="912813">
              <a:defRPr sz="1000">
                <a:solidFill>
                  <a:srgbClr val="004D75"/>
                </a:solidFill>
                <a:latin typeface="Verdana" panose="020B0604030504040204" pitchFamily="34" charset="0"/>
                <a:cs typeface="Arial" panose="020B0604020202020204" pitchFamily="34" charset="0"/>
              </a:defRPr>
            </a:lvl2pPr>
            <a:lvl3pPr marL="1143000" indent="-228600" defTabSz="912813">
              <a:defRPr sz="1000">
                <a:solidFill>
                  <a:srgbClr val="004D75"/>
                </a:solidFill>
                <a:latin typeface="Verdana" panose="020B0604030504040204" pitchFamily="34" charset="0"/>
                <a:cs typeface="Arial" panose="020B0604020202020204" pitchFamily="34" charset="0"/>
              </a:defRPr>
            </a:lvl3pPr>
            <a:lvl4pPr marL="1600200" indent="-228600" defTabSz="912813">
              <a:defRPr sz="1000">
                <a:solidFill>
                  <a:srgbClr val="004D75"/>
                </a:solidFill>
                <a:latin typeface="Verdana" panose="020B0604030504040204" pitchFamily="34" charset="0"/>
                <a:cs typeface="Arial" panose="020B0604020202020204" pitchFamily="34" charset="0"/>
              </a:defRPr>
            </a:lvl4pPr>
            <a:lvl5pPr marL="2057400" indent="-228600" defTabSz="912813">
              <a:defRPr sz="1000">
                <a:solidFill>
                  <a:srgbClr val="004D75"/>
                </a:solidFill>
                <a:latin typeface="Verdan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fld id="{430EE795-A00B-4548-A163-47B8CCEB6474}" type="slidenum">
              <a:rPr lang="en-GB" altLang="en-US" sz="1100">
                <a:solidFill>
                  <a:schemeClr val="tx1"/>
                </a:solidFill>
                <a:latin typeface="Arial" panose="020B0604020202020204" pitchFamily="34" charset="0"/>
              </a:rPr>
              <a:pPr/>
              <a:t>6</a:t>
            </a:fld>
            <a:endParaRPr lang="en-GB" altLang="en-US" sz="1100">
              <a:solidFill>
                <a:schemeClr val="tx1"/>
              </a:solidFill>
              <a:latin typeface="Arial" panose="020B0604020202020204" pitchFamily="34" charset="0"/>
            </a:endParaRPr>
          </a:p>
        </p:txBody>
      </p:sp>
    </p:spTree>
    <p:extLst>
      <p:ext uri="{BB962C8B-B14F-4D97-AF65-F5344CB8AC3E}">
        <p14:creationId xmlns:p14="http://schemas.microsoft.com/office/powerpoint/2010/main" val="3028996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p:spPr>
        <p:txBody>
          <a:bodyPr/>
          <a:lstStyle/>
          <a:p>
            <a:endParaRPr lang="en-US" altLang="en-US">
              <a:latin typeface="Arial" panose="020B0604020202020204" pitchFamily="34" charset="0"/>
            </a:endParaRPr>
          </a:p>
        </p:txBody>
      </p:sp>
      <p:sp>
        <p:nvSpPr>
          <p:cNvPr id="23556" name="Header Placeholder 3"/>
          <p:cNvSpPr>
            <a:spLocks noGrp="1"/>
          </p:cNvSpPr>
          <p:nvPr>
            <p:ph type="hdr" sz="quarter"/>
          </p:nvPr>
        </p:nvSpPr>
        <p:spPr>
          <a:noFill/>
        </p:spPr>
        <p:txBody>
          <a:bodyPr/>
          <a:lstStyle>
            <a:lvl1pPr defTabSz="912813">
              <a:defRPr sz="1000">
                <a:solidFill>
                  <a:srgbClr val="004D75"/>
                </a:solidFill>
                <a:latin typeface="Verdana" panose="020B0604030504040204" pitchFamily="34" charset="0"/>
                <a:cs typeface="Arial" panose="020B0604020202020204" pitchFamily="34" charset="0"/>
              </a:defRPr>
            </a:lvl1pPr>
            <a:lvl2pPr marL="742950" indent="-285750" defTabSz="912813">
              <a:defRPr sz="1000">
                <a:solidFill>
                  <a:srgbClr val="004D75"/>
                </a:solidFill>
                <a:latin typeface="Verdana" panose="020B0604030504040204" pitchFamily="34" charset="0"/>
                <a:cs typeface="Arial" panose="020B0604020202020204" pitchFamily="34" charset="0"/>
              </a:defRPr>
            </a:lvl2pPr>
            <a:lvl3pPr marL="1143000" indent="-228600" defTabSz="912813">
              <a:defRPr sz="1000">
                <a:solidFill>
                  <a:srgbClr val="004D75"/>
                </a:solidFill>
                <a:latin typeface="Verdana" panose="020B0604030504040204" pitchFamily="34" charset="0"/>
                <a:cs typeface="Arial" panose="020B0604020202020204" pitchFamily="34" charset="0"/>
              </a:defRPr>
            </a:lvl3pPr>
            <a:lvl4pPr marL="1600200" indent="-228600" defTabSz="912813">
              <a:defRPr sz="1000">
                <a:solidFill>
                  <a:srgbClr val="004D75"/>
                </a:solidFill>
                <a:latin typeface="Verdana" panose="020B0604030504040204" pitchFamily="34" charset="0"/>
                <a:cs typeface="Arial" panose="020B0604020202020204" pitchFamily="34" charset="0"/>
              </a:defRPr>
            </a:lvl4pPr>
            <a:lvl5pPr marL="2057400" indent="-228600" defTabSz="912813">
              <a:defRPr sz="1000">
                <a:solidFill>
                  <a:srgbClr val="004D75"/>
                </a:solidFill>
                <a:latin typeface="Verdan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a:solidFill>
                  <a:schemeClr val="tx1"/>
                </a:solidFill>
                <a:latin typeface="Arial" panose="020B0604020202020204" pitchFamily="34" charset="0"/>
              </a:rPr>
              <a:t>SOFT40091 Analysis and Design - Introduction</a:t>
            </a:r>
          </a:p>
        </p:txBody>
      </p:sp>
      <p:sp>
        <p:nvSpPr>
          <p:cNvPr id="23557" name="Date Placeholder 4"/>
          <p:cNvSpPr>
            <a:spLocks noGrp="1"/>
          </p:cNvSpPr>
          <p:nvPr>
            <p:ph type="dt" sz="quarter" idx="1"/>
          </p:nvPr>
        </p:nvSpPr>
        <p:spPr>
          <a:noFill/>
        </p:spPr>
        <p:txBody>
          <a:bodyPr/>
          <a:lstStyle>
            <a:lvl1pPr defTabSz="912813">
              <a:defRPr sz="1000">
                <a:solidFill>
                  <a:srgbClr val="004D75"/>
                </a:solidFill>
                <a:latin typeface="Verdana" panose="020B0604030504040204" pitchFamily="34" charset="0"/>
                <a:cs typeface="Arial" panose="020B0604020202020204" pitchFamily="34" charset="0"/>
              </a:defRPr>
            </a:lvl1pPr>
            <a:lvl2pPr marL="742950" indent="-285750" defTabSz="912813">
              <a:defRPr sz="1000">
                <a:solidFill>
                  <a:srgbClr val="004D75"/>
                </a:solidFill>
                <a:latin typeface="Verdana" panose="020B0604030504040204" pitchFamily="34" charset="0"/>
                <a:cs typeface="Arial" panose="020B0604020202020204" pitchFamily="34" charset="0"/>
              </a:defRPr>
            </a:lvl2pPr>
            <a:lvl3pPr marL="1143000" indent="-228600" defTabSz="912813">
              <a:defRPr sz="1000">
                <a:solidFill>
                  <a:srgbClr val="004D75"/>
                </a:solidFill>
                <a:latin typeface="Verdana" panose="020B0604030504040204" pitchFamily="34" charset="0"/>
                <a:cs typeface="Arial" panose="020B0604020202020204" pitchFamily="34" charset="0"/>
              </a:defRPr>
            </a:lvl3pPr>
            <a:lvl4pPr marL="1600200" indent="-228600" defTabSz="912813">
              <a:defRPr sz="1000">
                <a:solidFill>
                  <a:srgbClr val="004D75"/>
                </a:solidFill>
                <a:latin typeface="Verdana" panose="020B0604030504040204" pitchFamily="34" charset="0"/>
                <a:cs typeface="Arial" panose="020B0604020202020204" pitchFamily="34" charset="0"/>
              </a:defRPr>
            </a:lvl4pPr>
            <a:lvl5pPr marL="2057400" indent="-228600" defTabSz="912813">
              <a:defRPr sz="1000">
                <a:solidFill>
                  <a:srgbClr val="004D75"/>
                </a:solidFill>
                <a:latin typeface="Verdan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fld id="{9B7A0845-D1B2-4114-9DEC-C7DF7C27F2A5}" type="datetime1">
              <a:rPr lang="en-GB" altLang="en-US" sz="1100">
                <a:solidFill>
                  <a:schemeClr val="tx1"/>
                </a:solidFill>
                <a:latin typeface="Arial" panose="020B0604020202020204" pitchFamily="34" charset="0"/>
              </a:rPr>
              <a:pPr/>
              <a:t>10/06/2024</a:t>
            </a:fld>
            <a:endParaRPr lang="en-GB" altLang="en-US" sz="1100">
              <a:solidFill>
                <a:schemeClr val="tx1"/>
              </a:solidFill>
              <a:latin typeface="Arial" panose="020B0604020202020204" pitchFamily="34" charset="0"/>
            </a:endParaRPr>
          </a:p>
        </p:txBody>
      </p:sp>
      <p:sp>
        <p:nvSpPr>
          <p:cNvPr id="23558" name="Footer Placeholder 5"/>
          <p:cNvSpPr>
            <a:spLocks noGrp="1"/>
          </p:cNvSpPr>
          <p:nvPr>
            <p:ph type="ftr" sz="quarter" idx="4"/>
          </p:nvPr>
        </p:nvSpPr>
        <p:spPr>
          <a:noFill/>
        </p:spPr>
        <p:txBody>
          <a:bodyPr/>
          <a:lstStyle>
            <a:lvl1pPr defTabSz="912813">
              <a:defRPr sz="1000">
                <a:solidFill>
                  <a:srgbClr val="004D75"/>
                </a:solidFill>
                <a:latin typeface="Verdana" panose="020B0604030504040204" pitchFamily="34" charset="0"/>
                <a:cs typeface="Arial" panose="020B0604020202020204" pitchFamily="34" charset="0"/>
              </a:defRPr>
            </a:lvl1pPr>
            <a:lvl2pPr marL="742950" indent="-285750" defTabSz="912813">
              <a:defRPr sz="1000">
                <a:solidFill>
                  <a:srgbClr val="004D75"/>
                </a:solidFill>
                <a:latin typeface="Verdana" panose="020B0604030504040204" pitchFamily="34" charset="0"/>
                <a:cs typeface="Arial" panose="020B0604020202020204" pitchFamily="34" charset="0"/>
              </a:defRPr>
            </a:lvl2pPr>
            <a:lvl3pPr marL="1143000" indent="-228600" defTabSz="912813">
              <a:defRPr sz="1000">
                <a:solidFill>
                  <a:srgbClr val="004D75"/>
                </a:solidFill>
                <a:latin typeface="Verdana" panose="020B0604030504040204" pitchFamily="34" charset="0"/>
                <a:cs typeface="Arial" panose="020B0604020202020204" pitchFamily="34" charset="0"/>
              </a:defRPr>
            </a:lvl3pPr>
            <a:lvl4pPr marL="1600200" indent="-228600" defTabSz="912813">
              <a:defRPr sz="1000">
                <a:solidFill>
                  <a:srgbClr val="004D75"/>
                </a:solidFill>
                <a:latin typeface="Verdana" panose="020B0604030504040204" pitchFamily="34" charset="0"/>
                <a:cs typeface="Arial" panose="020B0604020202020204" pitchFamily="34" charset="0"/>
              </a:defRPr>
            </a:lvl4pPr>
            <a:lvl5pPr marL="2057400" indent="-228600" defTabSz="912813">
              <a:defRPr sz="1000">
                <a:solidFill>
                  <a:srgbClr val="004D75"/>
                </a:solidFill>
                <a:latin typeface="Verdan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a:solidFill>
                  <a:schemeClr val="tx1"/>
                </a:solidFill>
                <a:latin typeface="Arial" panose="020B0604020202020204" pitchFamily="34" charset="0"/>
              </a:rPr>
              <a:t>J. Tepper</a:t>
            </a:r>
          </a:p>
        </p:txBody>
      </p:sp>
      <p:sp>
        <p:nvSpPr>
          <p:cNvPr id="23559" name="Slide Number Placeholder 6"/>
          <p:cNvSpPr>
            <a:spLocks noGrp="1"/>
          </p:cNvSpPr>
          <p:nvPr>
            <p:ph type="sldNum" sz="quarter" idx="5"/>
          </p:nvPr>
        </p:nvSpPr>
        <p:spPr>
          <a:noFill/>
        </p:spPr>
        <p:txBody>
          <a:bodyPr/>
          <a:lstStyle>
            <a:lvl1pPr defTabSz="912813">
              <a:defRPr sz="1000">
                <a:solidFill>
                  <a:srgbClr val="004D75"/>
                </a:solidFill>
                <a:latin typeface="Verdana" panose="020B0604030504040204" pitchFamily="34" charset="0"/>
                <a:cs typeface="Arial" panose="020B0604020202020204" pitchFamily="34" charset="0"/>
              </a:defRPr>
            </a:lvl1pPr>
            <a:lvl2pPr marL="742950" indent="-285750" defTabSz="912813">
              <a:defRPr sz="1000">
                <a:solidFill>
                  <a:srgbClr val="004D75"/>
                </a:solidFill>
                <a:latin typeface="Verdana" panose="020B0604030504040204" pitchFamily="34" charset="0"/>
                <a:cs typeface="Arial" panose="020B0604020202020204" pitchFamily="34" charset="0"/>
              </a:defRPr>
            </a:lvl2pPr>
            <a:lvl3pPr marL="1143000" indent="-228600" defTabSz="912813">
              <a:defRPr sz="1000">
                <a:solidFill>
                  <a:srgbClr val="004D75"/>
                </a:solidFill>
                <a:latin typeface="Verdana" panose="020B0604030504040204" pitchFamily="34" charset="0"/>
                <a:cs typeface="Arial" panose="020B0604020202020204" pitchFamily="34" charset="0"/>
              </a:defRPr>
            </a:lvl3pPr>
            <a:lvl4pPr marL="1600200" indent="-228600" defTabSz="912813">
              <a:defRPr sz="1000">
                <a:solidFill>
                  <a:srgbClr val="004D75"/>
                </a:solidFill>
                <a:latin typeface="Verdana" panose="020B0604030504040204" pitchFamily="34" charset="0"/>
                <a:cs typeface="Arial" panose="020B0604020202020204" pitchFamily="34" charset="0"/>
              </a:defRPr>
            </a:lvl4pPr>
            <a:lvl5pPr marL="2057400" indent="-228600" defTabSz="912813">
              <a:defRPr sz="1000">
                <a:solidFill>
                  <a:srgbClr val="004D75"/>
                </a:solidFill>
                <a:latin typeface="Verdan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fld id="{069919F4-AB97-487A-AD72-2006BA09275F}" type="slidenum">
              <a:rPr lang="en-GB" altLang="en-US" sz="1100">
                <a:solidFill>
                  <a:schemeClr val="tx1"/>
                </a:solidFill>
                <a:latin typeface="Arial" panose="020B0604020202020204" pitchFamily="34" charset="0"/>
              </a:rPr>
              <a:pPr/>
              <a:t>9</a:t>
            </a:fld>
            <a:endParaRPr lang="en-GB" altLang="en-US" sz="1100">
              <a:solidFill>
                <a:schemeClr val="tx1"/>
              </a:solidFill>
              <a:latin typeface="Arial" panose="020B0604020202020204" pitchFamily="34" charset="0"/>
            </a:endParaRPr>
          </a:p>
        </p:txBody>
      </p:sp>
    </p:spTree>
    <p:extLst>
      <p:ext uri="{BB962C8B-B14F-4D97-AF65-F5344CB8AC3E}">
        <p14:creationId xmlns:p14="http://schemas.microsoft.com/office/powerpoint/2010/main" val="3048490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a:noFill/>
        </p:spPr>
        <p:txBody>
          <a:bodyPr/>
          <a:lstStyle>
            <a:lvl1pPr defTabSz="912813">
              <a:defRPr sz="1000">
                <a:solidFill>
                  <a:srgbClr val="004D75"/>
                </a:solidFill>
                <a:latin typeface="Verdana" panose="020B0604030504040204" pitchFamily="34" charset="0"/>
                <a:cs typeface="Arial" panose="020B0604020202020204" pitchFamily="34" charset="0"/>
              </a:defRPr>
            </a:lvl1pPr>
            <a:lvl2pPr marL="742950" indent="-285750" defTabSz="912813">
              <a:defRPr sz="1000">
                <a:solidFill>
                  <a:srgbClr val="004D75"/>
                </a:solidFill>
                <a:latin typeface="Verdana" panose="020B0604030504040204" pitchFamily="34" charset="0"/>
                <a:cs typeface="Arial" panose="020B0604020202020204" pitchFamily="34" charset="0"/>
              </a:defRPr>
            </a:lvl2pPr>
            <a:lvl3pPr marL="1143000" indent="-228600" defTabSz="912813">
              <a:defRPr sz="1000">
                <a:solidFill>
                  <a:srgbClr val="004D75"/>
                </a:solidFill>
                <a:latin typeface="Verdana" panose="020B0604030504040204" pitchFamily="34" charset="0"/>
                <a:cs typeface="Arial" panose="020B0604020202020204" pitchFamily="34" charset="0"/>
              </a:defRPr>
            </a:lvl3pPr>
            <a:lvl4pPr marL="1600200" indent="-228600" defTabSz="912813">
              <a:defRPr sz="1000">
                <a:solidFill>
                  <a:srgbClr val="004D75"/>
                </a:solidFill>
                <a:latin typeface="Verdana" panose="020B0604030504040204" pitchFamily="34" charset="0"/>
                <a:cs typeface="Arial" panose="020B0604020202020204" pitchFamily="34" charset="0"/>
              </a:defRPr>
            </a:lvl4pPr>
            <a:lvl5pPr marL="2057400" indent="-228600" defTabSz="912813">
              <a:defRPr sz="1000">
                <a:solidFill>
                  <a:srgbClr val="004D75"/>
                </a:solidFill>
                <a:latin typeface="Verdan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a:solidFill>
                  <a:schemeClr val="tx1"/>
                </a:solidFill>
                <a:latin typeface="Arial" panose="020B0604020202020204" pitchFamily="34" charset="0"/>
              </a:rPr>
              <a:t>SOFT40091 Analysis and Design - Introduction</a:t>
            </a:r>
          </a:p>
        </p:txBody>
      </p:sp>
      <p:sp>
        <p:nvSpPr>
          <p:cNvPr id="24579" name="Rectangle 3"/>
          <p:cNvSpPr>
            <a:spLocks noGrp="1" noChangeArrowheads="1"/>
          </p:cNvSpPr>
          <p:nvPr>
            <p:ph type="dt" sz="quarter" idx="1"/>
          </p:nvPr>
        </p:nvSpPr>
        <p:spPr>
          <a:noFill/>
        </p:spPr>
        <p:txBody>
          <a:bodyPr/>
          <a:lstStyle>
            <a:lvl1pPr defTabSz="912813">
              <a:defRPr sz="1000">
                <a:solidFill>
                  <a:srgbClr val="004D75"/>
                </a:solidFill>
                <a:latin typeface="Verdana" panose="020B0604030504040204" pitchFamily="34" charset="0"/>
                <a:cs typeface="Arial" panose="020B0604020202020204" pitchFamily="34" charset="0"/>
              </a:defRPr>
            </a:lvl1pPr>
            <a:lvl2pPr marL="742950" indent="-285750" defTabSz="912813">
              <a:defRPr sz="1000">
                <a:solidFill>
                  <a:srgbClr val="004D75"/>
                </a:solidFill>
                <a:latin typeface="Verdana" panose="020B0604030504040204" pitchFamily="34" charset="0"/>
                <a:cs typeface="Arial" panose="020B0604020202020204" pitchFamily="34" charset="0"/>
              </a:defRPr>
            </a:lvl2pPr>
            <a:lvl3pPr marL="1143000" indent="-228600" defTabSz="912813">
              <a:defRPr sz="1000">
                <a:solidFill>
                  <a:srgbClr val="004D75"/>
                </a:solidFill>
                <a:latin typeface="Verdana" panose="020B0604030504040204" pitchFamily="34" charset="0"/>
                <a:cs typeface="Arial" panose="020B0604020202020204" pitchFamily="34" charset="0"/>
              </a:defRPr>
            </a:lvl3pPr>
            <a:lvl4pPr marL="1600200" indent="-228600" defTabSz="912813">
              <a:defRPr sz="1000">
                <a:solidFill>
                  <a:srgbClr val="004D75"/>
                </a:solidFill>
                <a:latin typeface="Verdana" panose="020B0604030504040204" pitchFamily="34" charset="0"/>
                <a:cs typeface="Arial" panose="020B0604020202020204" pitchFamily="34" charset="0"/>
              </a:defRPr>
            </a:lvl4pPr>
            <a:lvl5pPr marL="2057400" indent="-228600" defTabSz="912813">
              <a:defRPr sz="1000">
                <a:solidFill>
                  <a:srgbClr val="004D75"/>
                </a:solidFill>
                <a:latin typeface="Verdan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fld id="{E9259FEC-EF2E-4AE1-8BAC-57C89FB11EC7}" type="datetime1">
              <a:rPr lang="en-GB" altLang="en-US" sz="1100">
                <a:solidFill>
                  <a:schemeClr val="tx1"/>
                </a:solidFill>
                <a:latin typeface="Arial" panose="020B0604020202020204" pitchFamily="34" charset="0"/>
              </a:rPr>
              <a:pPr/>
              <a:t>10/06/2024</a:t>
            </a:fld>
            <a:endParaRPr lang="en-GB" altLang="en-US" sz="1100">
              <a:solidFill>
                <a:schemeClr val="tx1"/>
              </a:solidFill>
              <a:latin typeface="Arial" panose="020B0604020202020204" pitchFamily="34" charset="0"/>
            </a:endParaRPr>
          </a:p>
        </p:txBody>
      </p:sp>
      <p:sp>
        <p:nvSpPr>
          <p:cNvPr id="24580" name="Rectangle 6"/>
          <p:cNvSpPr>
            <a:spLocks noGrp="1" noChangeArrowheads="1"/>
          </p:cNvSpPr>
          <p:nvPr>
            <p:ph type="ftr" sz="quarter" idx="4"/>
          </p:nvPr>
        </p:nvSpPr>
        <p:spPr>
          <a:noFill/>
        </p:spPr>
        <p:txBody>
          <a:bodyPr/>
          <a:lstStyle>
            <a:lvl1pPr defTabSz="912813">
              <a:defRPr sz="1000">
                <a:solidFill>
                  <a:srgbClr val="004D75"/>
                </a:solidFill>
                <a:latin typeface="Verdana" panose="020B0604030504040204" pitchFamily="34" charset="0"/>
                <a:cs typeface="Arial" panose="020B0604020202020204" pitchFamily="34" charset="0"/>
              </a:defRPr>
            </a:lvl1pPr>
            <a:lvl2pPr marL="742950" indent="-285750" defTabSz="912813">
              <a:defRPr sz="1000">
                <a:solidFill>
                  <a:srgbClr val="004D75"/>
                </a:solidFill>
                <a:latin typeface="Verdana" panose="020B0604030504040204" pitchFamily="34" charset="0"/>
                <a:cs typeface="Arial" panose="020B0604020202020204" pitchFamily="34" charset="0"/>
              </a:defRPr>
            </a:lvl2pPr>
            <a:lvl3pPr marL="1143000" indent="-228600" defTabSz="912813">
              <a:defRPr sz="1000">
                <a:solidFill>
                  <a:srgbClr val="004D75"/>
                </a:solidFill>
                <a:latin typeface="Verdana" panose="020B0604030504040204" pitchFamily="34" charset="0"/>
                <a:cs typeface="Arial" panose="020B0604020202020204" pitchFamily="34" charset="0"/>
              </a:defRPr>
            </a:lvl3pPr>
            <a:lvl4pPr marL="1600200" indent="-228600" defTabSz="912813">
              <a:defRPr sz="1000">
                <a:solidFill>
                  <a:srgbClr val="004D75"/>
                </a:solidFill>
                <a:latin typeface="Verdana" panose="020B0604030504040204" pitchFamily="34" charset="0"/>
                <a:cs typeface="Arial" panose="020B0604020202020204" pitchFamily="34" charset="0"/>
              </a:defRPr>
            </a:lvl4pPr>
            <a:lvl5pPr marL="2057400" indent="-228600" defTabSz="912813">
              <a:defRPr sz="1000">
                <a:solidFill>
                  <a:srgbClr val="004D75"/>
                </a:solidFill>
                <a:latin typeface="Verdana" panose="020B0604030504040204" pitchFamily="34" charset="0"/>
                <a:cs typeface="Arial" panose="020B0604020202020204" pitchFamily="34" charset="0"/>
              </a:defRPr>
            </a:lvl5pPr>
            <a:lvl6pPr marL="25146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6pPr>
            <a:lvl7pPr marL="29718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7pPr>
            <a:lvl8pPr marL="34290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8pPr>
            <a:lvl9pPr marL="3886200" indent="-228600" defTabSz="912813" eaLnBrk="0" fontAlgn="base" hangingPunct="0">
              <a:spcBef>
                <a:spcPct val="0"/>
              </a:spcBef>
              <a:spcAft>
                <a:spcPct val="0"/>
              </a:spcAft>
              <a:defRPr sz="1000">
                <a:solidFill>
                  <a:srgbClr val="004D75"/>
                </a:solidFill>
                <a:latin typeface="Verdana" panose="020B0604030504040204" pitchFamily="34" charset="0"/>
                <a:cs typeface="Arial" panose="020B0604020202020204" pitchFamily="34" charset="0"/>
              </a:defRPr>
            </a:lvl9pPr>
          </a:lstStyle>
          <a:p>
            <a:r>
              <a:rPr lang="en-GB" altLang="en-US" sz="1100">
                <a:solidFill>
                  <a:schemeClr val="tx1"/>
                </a:solidFill>
                <a:latin typeface="Arial" panose="020B0604020202020204" pitchFamily="34" charset="0"/>
              </a:rPr>
              <a:t>J. Tepper</a:t>
            </a:r>
          </a:p>
        </p:txBody>
      </p:sp>
      <p:sp>
        <p:nvSpPr>
          <p:cNvPr id="24581" name="Rectangle 2"/>
          <p:cNvSpPr>
            <a:spLocks noGrp="1" noRot="1" noChangeAspect="1" noChangeArrowheads="1" noTextEdit="1"/>
          </p:cNvSpPr>
          <p:nvPr>
            <p:ph type="sldImg"/>
          </p:nvPr>
        </p:nvSpPr>
        <p:spPr>
          <a:xfrm>
            <a:off x="992188" y="768350"/>
            <a:ext cx="5116512" cy="3836988"/>
          </a:xfrm>
          <a:ln/>
        </p:spPr>
      </p:sp>
      <p:sp>
        <p:nvSpPr>
          <p:cNvPr id="24582" name="Rectangle 3"/>
          <p:cNvSpPr>
            <a:spLocks noGrp="1" noChangeArrowheads="1"/>
          </p:cNvSpPr>
          <p:nvPr>
            <p:ph type="body" idx="1"/>
          </p:nvPr>
        </p:nvSpPr>
        <p:spPr>
          <a:xfrm>
            <a:off x="709613" y="4859338"/>
            <a:ext cx="5680075" cy="4606925"/>
          </a:xfrm>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7838801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_UWL logo">
    <p:spTree>
      <p:nvGrpSpPr>
        <p:cNvPr id="1" name=""/>
        <p:cNvGrpSpPr/>
        <p:nvPr/>
      </p:nvGrpSpPr>
      <p:grpSpPr>
        <a:xfrm>
          <a:off x="0" y="0"/>
          <a:ext cx="0" cy="0"/>
          <a:chOff x="0" y="0"/>
          <a:chExt cx="0" cy="0"/>
        </a:xfrm>
      </p:grpSpPr>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6" name="Group 13"/>
          <p:cNvGrpSpPr>
            <a:grpSpLocks/>
          </p:cNvGrpSpPr>
          <p:nvPr/>
        </p:nvGrpSpPr>
        <p:grpSpPr bwMode="auto">
          <a:xfrm>
            <a:off x="539750" y="765175"/>
            <a:ext cx="8604250" cy="5743575"/>
            <a:chOff x="539750" y="836613"/>
            <a:chExt cx="8604250" cy="5743575"/>
          </a:xfrm>
        </p:grpSpPr>
        <p:cxnSp>
          <p:nvCxnSpPr>
            <p:cNvPr id="7" name="Straight Connector 6"/>
            <p:cNvCxnSpPr/>
            <p:nvPr/>
          </p:nvCxnSpPr>
          <p:spPr bwMode="auto">
            <a:xfrm flipV="1">
              <a:off x="971550" y="3444876"/>
              <a:ext cx="5711825"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pic>
          <p:nvPicPr>
            <p:cNvPr id="8" name="Picture 19" descr="Brown circle.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588224" y="836613"/>
              <a:ext cx="2555776" cy="5212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bwMode="auto">
            <a:xfrm rot="10800000" flipV="1">
              <a:off x="4643438" y="4508501"/>
              <a:ext cx="2305050" cy="1008062"/>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10" name="Oval 9"/>
            <p:cNvSpPr>
              <a:spLocks/>
            </p:cNvSpPr>
            <p:nvPr/>
          </p:nvSpPr>
          <p:spPr bwMode="auto">
            <a:xfrm>
              <a:off x="3059113" y="4959351"/>
              <a:ext cx="1620837" cy="1620837"/>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1" name="Oval 10"/>
            <p:cNvSpPr>
              <a:spLocks/>
            </p:cNvSpPr>
            <p:nvPr/>
          </p:nvSpPr>
          <p:spPr bwMode="auto">
            <a:xfrm flipH="1">
              <a:off x="3151188" y="4908551"/>
              <a:ext cx="358775" cy="360362"/>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2" name="Straight Connector 11"/>
            <p:cNvCxnSpPr/>
            <p:nvPr/>
          </p:nvCxnSpPr>
          <p:spPr bwMode="auto">
            <a:xfrm rot="10800000">
              <a:off x="1331913" y="5373688"/>
              <a:ext cx="1727200" cy="287338"/>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3" name="Oval 12"/>
            <p:cNvSpPr>
              <a:spLocks noChangeAspect="1"/>
            </p:cNvSpPr>
            <p:nvPr/>
          </p:nvSpPr>
          <p:spPr bwMode="auto">
            <a:xfrm>
              <a:off x="539750" y="4797426"/>
              <a:ext cx="942975" cy="944562"/>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a:t>Click to edit Master title style</a:t>
            </a:r>
            <a:endParaRPr lang="en-GB" dirty="0"/>
          </a:p>
        </p:txBody>
      </p:sp>
      <p:sp>
        <p:nvSpPr>
          <p:cNvPr id="3" name="Subtitle 2"/>
          <p:cNvSpPr>
            <a:spLocks noGrp="1"/>
          </p:cNvSpPr>
          <p:nvPr>
            <p:ph type="subTitle" idx="1"/>
          </p:nvPr>
        </p:nvSpPr>
        <p:spPr>
          <a:xfrm>
            <a:off x="864905" y="3463211"/>
            <a:ext cx="5291271"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4" name="Slide Number Placeholder 36"/>
          <p:cNvSpPr>
            <a:spLocks noGrp="1"/>
          </p:cNvSpPr>
          <p:nvPr>
            <p:ph type="sldNum" sz="quarter" idx="10"/>
          </p:nvPr>
        </p:nvSpPr>
        <p:spPr>
          <a:xfrm>
            <a:off x="8027988" y="6111875"/>
            <a:ext cx="395287" cy="412750"/>
          </a:xfrm>
        </p:spPr>
        <p:txBody>
          <a:bodyPr/>
          <a:lstStyle>
            <a:lvl1pPr>
              <a:defRPr/>
            </a:lvl1pPr>
          </a:lstStyle>
          <a:p>
            <a:pPr>
              <a:defRPr/>
            </a:pPr>
            <a:fld id="{7BCC14A5-C949-6D43-8B6C-9BD3ECF845D9}" type="slidenum">
              <a:rPr lang="en-GB"/>
              <a:pPr>
                <a:defRPr/>
              </a:pPr>
              <a:t>‹#›</a:t>
            </a:fld>
            <a:endParaRPr lang="en-GB" dirty="0"/>
          </a:p>
        </p:txBody>
      </p:sp>
      <p:sp>
        <p:nvSpPr>
          <p:cNvPr id="15" name="Footer Placeholder 37"/>
          <p:cNvSpPr>
            <a:spLocks noGrp="1"/>
          </p:cNvSpPr>
          <p:nvPr>
            <p:ph type="ftr" sz="quarter" idx="11"/>
          </p:nvPr>
        </p:nvSpPr>
        <p:spPr>
          <a:xfrm>
            <a:off x="414338" y="6323013"/>
            <a:ext cx="2933700" cy="365125"/>
          </a:xfrm>
        </p:spPr>
        <p:txBody>
          <a:bodyPr/>
          <a:lstStyle>
            <a:lvl1pPr>
              <a:defRPr smtClean="0"/>
            </a:lvl1pPr>
          </a:lstStyle>
          <a:p>
            <a:pPr>
              <a:defRPr/>
            </a:pPr>
            <a:r>
              <a:rPr lang="en-GB"/>
              <a:t>© 2015, Mike Murach &amp; Associates, Inc.</a:t>
            </a:r>
            <a:endParaRPr lang="en-GB" dirty="0"/>
          </a:p>
        </p:txBody>
      </p:sp>
      <p:pic>
        <p:nvPicPr>
          <p:cNvPr id="5" name="Picture 4" descr="logo for powerpoint reduced size .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1572738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24260" y="1428801"/>
            <a:ext cx="8192888" cy="4448471"/>
          </a:xfrm>
        </p:spPr>
        <p:txBody>
          <a:bodyPr>
            <a:normAutofit/>
          </a:bodyPr>
          <a:lstStyle>
            <a:lvl1pPr>
              <a:lnSpc>
                <a:spcPct val="100000"/>
              </a:lnSpc>
              <a:spcBef>
                <a:spcPts val="600"/>
              </a:spcBef>
              <a:spcAft>
                <a:spcPts val="600"/>
              </a:spcAft>
              <a:buSzPct val="110000"/>
              <a:defRPr sz="2400">
                <a:solidFill>
                  <a:srgbClr val="000000"/>
                </a:solidFill>
              </a:defRPr>
            </a:lvl1pPr>
            <a:lvl2pPr>
              <a:lnSpc>
                <a:spcPct val="100000"/>
              </a:lnSpc>
              <a:spcBef>
                <a:spcPts val="600"/>
              </a:spcBef>
              <a:spcAft>
                <a:spcPts val="600"/>
              </a:spcAft>
              <a:buSzPct val="80000"/>
              <a:defRPr sz="2400">
                <a:solidFill>
                  <a:srgbClr val="000000"/>
                </a:solidFill>
              </a:defRPr>
            </a:lvl2pPr>
            <a:lvl3pPr>
              <a:lnSpc>
                <a:spcPct val="100000"/>
              </a:lnSpc>
              <a:spcBef>
                <a:spcPts val="600"/>
              </a:spcBef>
              <a:spcAft>
                <a:spcPts val="600"/>
              </a:spcAft>
              <a:defRPr sz="2000">
                <a:solidFill>
                  <a:srgbClr val="000000"/>
                </a:solidFill>
              </a:defRPr>
            </a:lvl3pPr>
            <a:lvl4pPr>
              <a:lnSpc>
                <a:spcPct val="100000"/>
              </a:lnSpc>
              <a:spcBef>
                <a:spcPts val="600"/>
              </a:spcBef>
              <a:spcAft>
                <a:spcPts val="600"/>
              </a:spcAft>
              <a:buSzPct val="80000"/>
              <a:buFont typeface="Arial" pitchFamily="34" charset="0"/>
              <a:buChar char="–"/>
              <a:defRPr sz="2000">
                <a:solidFill>
                  <a:srgbClr val="000000"/>
                </a:solidFill>
              </a:defRPr>
            </a:lvl4pPr>
            <a:lvl5pPr>
              <a:lnSpc>
                <a:spcPct val="100000"/>
              </a:lnSpc>
              <a:spcBef>
                <a:spcPts val="600"/>
              </a:spcBef>
              <a:spcAft>
                <a:spcPts val="600"/>
              </a:spcAft>
              <a:defRPr sz="20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dirty="0"/>
          </a:p>
        </p:txBody>
      </p:sp>
      <p:sp>
        <p:nvSpPr>
          <p:cNvPr id="7" name="Slide Number Placeholder 9"/>
          <p:cNvSpPr>
            <a:spLocks noGrp="1"/>
          </p:cNvSpPr>
          <p:nvPr>
            <p:ph type="sldNum" sz="quarter" idx="10"/>
          </p:nvPr>
        </p:nvSpPr>
        <p:spPr>
          <a:xfrm>
            <a:off x="8027988" y="6111875"/>
            <a:ext cx="395287" cy="412750"/>
          </a:xfrm>
        </p:spPr>
        <p:txBody>
          <a:bodyPr/>
          <a:lstStyle>
            <a:lvl1pPr>
              <a:defRPr/>
            </a:lvl1pPr>
          </a:lstStyle>
          <a:p>
            <a:pPr>
              <a:defRPr/>
            </a:pPr>
            <a:fld id="{40AC488E-D317-AD4E-9D65-863F647F8AC1}" type="slidenum">
              <a:rPr lang="en-GB"/>
              <a:pPr>
                <a:defRPr/>
              </a:pPr>
              <a:t>‹#›</a:t>
            </a:fld>
            <a:endParaRPr lang="en-GB" dirty="0"/>
          </a:p>
        </p:txBody>
      </p:sp>
      <p:sp>
        <p:nvSpPr>
          <p:cNvPr id="8" name="Footer Placeholder 10"/>
          <p:cNvSpPr>
            <a:spLocks noGrp="1"/>
          </p:cNvSpPr>
          <p:nvPr>
            <p:ph type="ftr" sz="quarter" idx="11"/>
          </p:nvPr>
        </p:nvSpPr>
        <p:spPr>
          <a:xfrm>
            <a:off x="414338" y="6323013"/>
            <a:ext cx="3149600" cy="365125"/>
          </a:xfrm>
        </p:spPr>
        <p:txBody>
          <a:bodyPr/>
          <a:lstStyle>
            <a:lvl1pPr>
              <a:defRPr smtClean="0"/>
            </a:lvl1pPr>
          </a:lstStyle>
          <a:p>
            <a:pPr>
              <a:defRPr/>
            </a:pPr>
            <a:r>
              <a:rPr lang="en-GB"/>
              <a:t>© 2015, Mike Murach &amp; Associates, Inc.</a:t>
            </a:r>
            <a:endParaRPr lang="en-GB" dirty="0"/>
          </a:p>
        </p:txBody>
      </p:sp>
    </p:spTree>
    <p:extLst>
      <p:ext uri="{BB962C8B-B14F-4D97-AF65-F5344CB8AC3E}">
        <p14:creationId xmlns:p14="http://schemas.microsoft.com/office/powerpoint/2010/main" val="3985185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414197" y="1431437"/>
            <a:ext cx="3939752" cy="4219055"/>
          </a:xfrm>
        </p:spPr>
        <p:txBody>
          <a:bodyPr>
            <a:noAutofit/>
          </a:bodyPr>
          <a:lstStyle>
            <a:lvl1pPr>
              <a:buSzPct val="110000"/>
              <a:defRPr sz="2400">
                <a:solidFill>
                  <a:srgbClr val="000000"/>
                </a:solidFill>
              </a:defRPr>
            </a:lvl1pPr>
            <a:lvl2pPr>
              <a:buSzPct val="80000"/>
              <a:defRPr sz="2000">
                <a:solidFill>
                  <a:srgbClr val="000000"/>
                </a:solidFill>
              </a:defRPr>
            </a:lvl2pPr>
            <a:lvl3pPr>
              <a:defRPr sz="1800">
                <a:solidFill>
                  <a:srgbClr val="000000"/>
                </a:solidFill>
              </a:defRPr>
            </a:lvl3pPr>
            <a:lvl4pPr>
              <a:buSzPct val="80000"/>
              <a:defRPr sz="1600">
                <a:solidFill>
                  <a:srgbClr val="000000"/>
                </a:solidFill>
              </a:defRPr>
            </a:lvl4pPr>
            <a:lvl5pPr>
              <a:defRPr sz="1600">
                <a:solidFill>
                  <a:srgbClr val="00000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539341" y="1431437"/>
            <a:ext cx="3939752" cy="4219055"/>
          </a:xfrm>
        </p:spPr>
        <p:txBody>
          <a:bodyPr>
            <a:noAutofit/>
          </a:bodyPr>
          <a:lstStyle>
            <a:lvl1pPr>
              <a:buSzPct val="110000"/>
              <a:defRPr sz="2400">
                <a:solidFill>
                  <a:srgbClr val="000000"/>
                </a:solidFill>
              </a:defRPr>
            </a:lvl1pPr>
            <a:lvl2pPr>
              <a:buSzPct val="80000"/>
              <a:defRPr sz="2000">
                <a:solidFill>
                  <a:srgbClr val="000000"/>
                </a:solidFill>
              </a:defRPr>
            </a:lvl2pPr>
            <a:lvl3pPr>
              <a:defRPr sz="1800">
                <a:solidFill>
                  <a:srgbClr val="000000"/>
                </a:solidFill>
              </a:defRPr>
            </a:lvl3pPr>
            <a:lvl4pPr>
              <a:buSzPct val="80000"/>
              <a:defRPr sz="1600">
                <a:solidFill>
                  <a:srgbClr val="000000"/>
                </a:solidFill>
              </a:defRPr>
            </a:lvl4pPr>
            <a:lvl5pPr>
              <a:defRPr sz="1600">
                <a:solidFill>
                  <a:srgbClr val="00000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dirty="0"/>
          </a:p>
        </p:txBody>
      </p:sp>
      <p:sp>
        <p:nvSpPr>
          <p:cNvPr id="8" name="Slide Number Placeholder 14"/>
          <p:cNvSpPr>
            <a:spLocks noGrp="1"/>
          </p:cNvSpPr>
          <p:nvPr>
            <p:ph type="sldNum" sz="quarter" idx="10"/>
          </p:nvPr>
        </p:nvSpPr>
        <p:spPr>
          <a:xfrm>
            <a:off x="8027988" y="6111875"/>
            <a:ext cx="395287" cy="412750"/>
          </a:xfrm>
        </p:spPr>
        <p:txBody>
          <a:bodyPr/>
          <a:lstStyle>
            <a:lvl1pPr>
              <a:defRPr/>
            </a:lvl1pPr>
          </a:lstStyle>
          <a:p>
            <a:pPr>
              <a:defRPr/>
            </a:pPr>
            <a:fld id="{CD05224A-E723-034F-B264-D035F7B9FADC}" type="slidenum">
              <a:rPr lang="en-GB"/>
              <a:pPr>
                <a:defRPr/>
              </a:pPr>
              <a:t>‹#›</a:t>
            </a:fld>
            <a:endParaRPr lang="en-GB" dirty="0"/>
          </a:p>
        </p:txBody>
      </p:sp>
      <p:sp>
        <p:nvSpPr>
          <p:cNvPr id="9" name="Footer Placeholder 15"/>
          <p:cNvSpPr>
            <a:spLocks noGrp="1"/>
          </p:cNvSpPr>
          <p:nvPr>
            <p:ph type="ftr" sz="quarter" idx="11"/>
          </p:nvPr>
        </p:nvSpPr>
        <p:spPr>
          <a:xfrm>
            <a:off x="414338" y="6323013"/>
            <a:ext cx="3149600" cy="365125"/>
          </a:xfrm>
        </p:spPr>
        <p:txBody>
          <a:bodyPr/>
          <a:lstStyle>
            <a:lvl1pPr>
              <a:defRPr smtClean="0"/>
            </a:lvl1pPr>
          </a:lstStyle>
          <a:p>
            <a:pPr>
              <a:defRPr/>
            </a:pPr>
            <a:r>
              <a:rPr lang="en-GB"/>
              <a:t>© 2015, Mike Murach &amp; Associates, Inc.</a:t>
            </a:r>
            <a:endParaRPr lang="en-GB" dirty="0"/>
          </a:p>
        </p:txBody>
      </p:sp>
    </p:spTree>
    <p:extLst>
      <p:ext uri="{BB962C8B-B14F-4D97-AF65-F5344CB8AC3E}">
        <p14:creationId xmlns:p14="http://schemas.microsoft.com/office/powerpoint/2010/main" val="2414956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7" name="Straight Connector 6"/>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14197" y="1378090"/>
            <a:ext cx="4102844" cy="907092"/>
          </a:xfrm>
        </p:spPr>
        <p:txBody>
          <a:bodyPr anchor="b">
            <a:normAutofit/>
          </a:bodyPr>
          <a:lstStyle>
            <a:lvl1pPr marL="0" indent="0">
              <a:lnSpc>
                <a:spcPct val="100000"/>
              </a:lnSpc>
              <a:buNone/>
              <a:defRPr sz="2400" b="1">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14197" y="2282144"/>
            <a:ext cx="4102844" cy="3747454"/>
          </a:xfrm>
        </p:spPr>
        <p:txBody>
          <a:bodyPr>
            <a:noAutofit/>
          </a:bodyPr>
          <a:lstStyle>
            <a:lvl1pPr>
              <a:defRPr sz="24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4662669" y="1378090"/>
            <a:ext cx="4104456" cy="907092"/>
          </a:xfrm>
        </p:spPr>
        <p:txBody>
          <a:bodyPr anchor="b">
            <a:normAutofit/>
          </a:bodyPr>
          <a:lstStyle>
            <a:lvl1pPr marL="0" indent="0">
              <a:lnSpc>
                <a:spcPct val="100000"/>
              </a:lnSpc>
              <a:buNone/>
              <a:defRPr sz="2400" b="1">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669" y="2282144"/>
            <a:ext cx="4104456" cy="3747454"/>
          </a:xfrm>
        </p:spPr>
        <p:txBody>
          <a:bodyPr>
            <a:noAutofit/>
          </a:bodyPr>
          <a:lstStyle>
            <a:lvl1pPr>
              <a:defRPr sz="2400">
                <a:solidFill>
                  <a:srgbClr val="000000"/>
                </a:solidFill>
              </a:defRPr>
            </a:lvl1pPr>
            <a:lvl2pPr>
              <a:defRPr sz="2000">
                <a:solidFill>
                  <a:srgbClr val="000000"/>
                </a:solidFill>
              </a:defRPr>
            </a:lvl2pPr>
            <a:lvl3pPr>
              <a:defRPr sz="1800">
                <a:solidFill>
                  <a:srgbClr val="000000"/>
                </a:solidFill>
              </a:defRPr>
            </a:lvl3pPr>
            <a:lvl4pPr>
              <a:defRPr sz="1600">
                <a:solidFill>
                  <a:srgbClr val="000000"/>
                </a:solidFill>
              </a:defRPr>
            </a:lvl4pPr>
            <a:lvl5pPr>
              <a:defRPr sz="1600">
                <a:solidFill>
                  <a:srgbClr val="000000"/>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Slide Number Placeholder 12"/>
          <p:cNvSpPr>
            <a:spLocks noGrp="1"/>
          </p:cNvSpPr>
          <p:nvPr>
            <p:ph type="sldNum" sz="quarter" idx="10"/>
          </p:nvPr>
        </p:nvSpPr>
        <p:spPr>
          <a:xfrm>
            <a:off x="8027988" y="6111875"/>
            <a:ext cx="395287" cy="412750"/>
          </a:xfrm>
        </p:spPr>
        <p:txBody>
          <a:bodyPr/>
          <a:lstStyle>
            <a:lvl1pPr>
              <a:defRPr/>
            </a:lvl1pPr>
          </a:lstStyle>
          <a:p>
            <a:pPr>
              <a:defRPr/>
            </a:pPr>
            <a:fld id="{3BCE12E9-F2CA-A140-8857-ECFA0750F372}" type="slidenum">
              <a:rPr lang="en-GB"/>
              <a:pPr>
                <a:defRPr/>
              </a:pPr>
              <a:t>‹#›</a:t>
            </a:fld>
            <a:endParaRPr lang="en-GB" dirty="0"/>
          </a:p>
        </p:txBody>
      </p:sp>
      <p:sp>
        <p:nvSpPr>
          <p:cNvPr id="11" name="Footer Placeholder 16"/>
          <p:cNvSpPr>
            <a:spLocks noGrp="1"/>
          </p:cNvSpPr>
          <p:nvPr>
            <p:ph type="ftr" sz="quarter" idx="11"/>
          </p:nvPr>
        </p:nvSpPr>
        <p:spPr>
          <a:xfrm>
            <a:off x="414338" y="6323013"/>
            <a:ext cx="3149600" cy="365125"/>
          </a:xfrm>
        </p:spPr>
        <p:txBody>
          <a:bodyPr/>
          <a:lstStyle>
            <a:lvl1pPr>
              <a:defRPr smtClean="0"/>
            </a:lvl1pPr>
          </a:lstStyle>
          <a:p>
            <a:pPr>
              <a:defRPr/>
            </a:pPr>
            <a:r>
              <a:rPr lang="en-GB"/>
              <a:t>© 2015, Mike Murach &amp; Associates, Inc.</a:t>
            </a:r>
            <a:endParaRPr lang="en-GB" dirty="0"/>
          </a:p>
        </p:txBody>
      </p:sp>
    </p:spTree>
    <p:extLst>
      <p:ext uri="{BB962C8B-B14F-4D97-AF65-F5344CB8AC3E}">
        <p14:creationId xmlns:p14="http://schemas.microsoft.com/office/powerpoint/2010/main" val="3261875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4" name="Straight Connector 3"/>
          <p:cNvCxnSpPr/>
          <p:nvPr/>
        </p:nvCxnSpPr>
        <p:spPr>
          <a:xfrm>
            <a:off x="0" y="1341438"/>
            <a:ext cx="8459788"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GB" dirty="0"/>
          </a:p>
        </p:txBody>
      </p:sp>
      <p:sp>
        <p:nvSpPr>
          <p:cNvPr id="5" name="Slide Number Placeholder 6"/>
          <p:cNvSpPr>
            <a:spLocks noGrp="1"/>
          </p:cNvSpPr>
          <p:nvPr>
            <p:ph type="sldNum" sz="quarter" idx="10"/>
          </p:nvPr>
        </p:nvSpPr>
        <p:spPr>
          <a:xfrm>
            <a:off x="8027988" y="6111875"/>
            <a:ext cx="395287" cy="412750"/>
          </a:xfrm>
        </p:spPr>
        <p:txBody>
          <a:bodyPr/>
          <a:lstStyle>
            <a:lvl1pPr>
              <a:defRPr/>
            </a:lvl1pPr>
          </a:lstStyle>
          <a:p>
            <a:pPr>
              <a:defRPr/>
            </a:pPr>
            <a:fld id="{DF758454-7793-A842-BD01-CB5B37530565}" type="slidenum">
              <a:rPr lang="en-GB"/>
              <a:pPr>
                <a:defRPr/>
              </a:pPr>
              <a:t>‹#›</a:t>
            </a:fld>
            <a:endParaRPr lang="en-GB" dirty="0"/>
          </a:p>
        </p:txBody>
      </p:sp>
      <p:sp>
        <p:nvSpPr>
          <p:cNvPr id="6" name="Footer Placeholder 7"/>
          <p:cNvSpPr>
            <a:spLocks noGrp="1"/>
          </p:cNvSpPr>
          <p:nvPr>
            <p:ph type="ftr" sz="quarter" idx="11"/>
          </p:nvPr>
        </p:nvSpPr>
        <p:spPr>
          <a:xfrm>
            <a:off x="414338" y="6323013"/>
            <a:ext cx="3149600" cy="365125"/>
          </a:xfrm>
        </p:spPr>
        <p:txBody>
          <a:bodyPr/>
          <a:lstStyle>
            <a:lvl1pPr>
              <a:defRPr smtClean="0"/>
            </a:lvl1pPr>
          </a:lstStyle>
          <a:p>
            <a:pPr>
              <a:defRPr/>
            </a:pPr>
            <a:r>
              <a:rPr lang="en-GB"/>
              <a:t>© 2015, Mike Murach &amp; Associates, Inc.</a:t>
            </a:r>
            <a:endParaRPr lang="en-GB" dirty="0"/>
          </a:p>
        </p:txBody>
      </p:sp>
    </p:spTree>
    <p:extLst>
      <p:ext uri="{BB962C8B-B14F-4D97-AF65-F5344CB8AC3E}">
        <p14:creationId xmlns:p14="http://schemas.microsoft.com/office/powerpoint/2010/main" val="3712472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6"/>
          <p:cNvSpPr>
            <a:spLocks noGrp="1"/>
          </p:cNvSpPr>
          <p:nvPr>
            <p:ph type="sldNum" sz="quarter" idx="10"/>
          </p:nvPr>
        </p:nvSpPr>
        <p:spPr>
          <a:xfrm>
            <a:off x="8027988" y="6111875"/>
            <a:ext cx="395287" cy="412750"/>
          </a:xfrm>
        </p:spPr>
        <p:txBody>
          <a:bodyPr/>
          <a:lstStyle>
            <a:lvl1pPr>
              <a:defRPr/>
            </a:lvl1pPr>
          </a:lstStyle>
          <a:p>
            <a:pPr>
              <a:defRPr/>
            </a:pPr>
            <a:fld id="{129A8D54-CBDB-454F-B1E9-AF250448DEA1}" type="slidenum">
              <a:rPr lang="en-GB"/>
              <a:pPr>
                <a:defRPr/>
              </a:pPr>
              <a:t>‹#›</a:t>
            </a:fld>
            <a:endParaRPr lang="en-GB" dirty="0"/>
          </a:p>
        </p:txBody>
      </p:sp>
      <p:sp>
        <p:nvSpPr>
          <p:cNvPr id="4" name="Footer Placeholder 7"/>
          <p:cNvSpPr>
            <a:spLocks noGrp="1"/>
          </p:cNvSpPr>
          <p:nvPr>
            <p:ph type="ftr" sz="quarter" idx="11"/>
          </p:nvPr>
        </p:nvSpPr>
        <p:spPr>
          <a:xfrm>
            <a:off x="414338" y="6323013"/>
            <a:ext cx="3149600" cy="365125"/>
          </a:xfrm>
        </p:spPr>
        <p:txBody>
          <a:bodyPr/>
          <a:lstStyle>
            <a:lvl1pPr>
              <a:defRPr smtClean="0"/>
            </a:lvl1pPr>
          </a:lstStyle>
          <a:p>
            <a:pPr>
              <a:defRPr/>
            </a:pPr>
            <a:r>
              <a:rPr lang="en-GB"/>
              <a:t>© 2015, Mike Murach &amp; Associates, Inc.</a:t>
            </a:r>
            <a:endParaRPr lang="en-GB" dirty="0"/>
          </a:p>
        </p:txBody>
      </p:sp>
    </p:spTree>
    <p:extLst>
      <p:ext uri="{BB962C8B-B14F-4D97-AF65-F5344CB8AC3E}">
        <p14:creationId xmlns:p14="http://schemas.microsoft.com/office/powerpoint/2010/main" val="271473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4929" y="586002"/>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012779" y="586003"/>
            <a:ext cx="3079501" cy="5723318"/>
          </a:xfrm>
        </p:spPr>
        <p:txBody>
          <a:bodyPr>
            <a:normAutofit/>
          </a:bodyPr>
          <a:lstStyle>
            <a:lvl1pPr>
              <a:lnSpc>
                <a:spcPct val="100000"/>
              </a:lnSpc>
              <a:defRPr sz="3200">
                <a:solidFill>
                  <a:srgbClr val="000000"/>
                </a:solidFill>
              </a:defRPr>
            </a:lvl1pPr>
            <a:lvl2pPr>
              <a:lnSpc>
                <a:spcPct val="100000"/>
              </a:lnSpc>
              <a:defRPr sz="2800">
                <a:solidFill>
                  <a:srgbClr val="000000"/>
                </a:solidFill>
              </a:defRPr>
            </a:lvl2pPr>
            <a:lvl3pPr>
              <a:lnSpc>
                <a:spcPct val="100000"/>
              </a:lnSpc>
              <a:defRPr sz="2400">
                <a:solidFill>
                  <a:srgbClr val="000000"/>
                </a:solidFill>
              </a:defRPr>
            </a:lvl3pPr>
            <a:lvl4pPr>
              <a:lnSpc>
                <a:spcPct val="100000"/>
              </a:lnSpc>
              <a:defRPr sz="2000">
                <a:solidFill>
                  <a:srgbClr val="000000"/>
                </a:solidFill>
              </a:defRPr>
            </a:lvl4pPr>
            <a:lvl5pPr>
              <a:lnSpc>
                <a:spcPct val="100000"/>
              </a:lnSpc>
              <a:defRPr sz="2000">
                <a:solidFill>
                  <a:srgbClr val="000000"/>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894929" y="1748053"/>
            <a:ext cx="3008313" cy="4561268"/>
          </a:xfrm>
        </p:spPr>
        <p:txBody>
          <a:bodyPr/>
          <a:lstStyle>
            <a:lvl1pPr marL="0" indent="0">
              <a:buNone/>
              <a:defRPr sz="1400">
                <a:solidFill>
                  <a:srgbClr val="00000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9"/>
          <p:cNvSpPr>
            <a:spLocks noGrp="1"/>
          </p:cNvSpPr>
          <p:nvPr>
            <p:ph type="sldNum" sz="quarter" idx="10"/>
          </p:nvPr>
        </p:nvSpPr>
        <p:spPr>
          <a:xfrm>
            <a:off x="8027988" y="6111875"/>
            <a:ext cx="395287" cy="412750"/>
          </a:xfrm>
        </p:spPr>
        <p:txBody>
          <a:bodyPr/>
          <a:lstStyle>
            <a:lvl1pPr>
              <a:defRPr/>
            </a:lvl1pPr>
          </a:lstStyle>
          <a:p>
            <a:pPr>
              <a:defRPr/>
            </a:pPr>
            <a:fld id="{3EC6AC17-F024-FE46-9BDF-F4B005DB408C}" type="slidenum">
              <a:rPr lang="en-GB"/>
              <a:pPr>
                <a:defRPr/>
              </a:pPr>
              <a:t>‹#›</a:t>
            </a:fld>
            <a:endParaRPr lang="en-GB" dirty="0"/>
          </a:p>
        </p:txBody>
      </p:sp>
      <p:sp>
        <p:nvSpPr>
          <p:cNvPr id="7" name="Footer Placeholder 10"/>
          <p:cNvSpPr>
            <a:spLocks noGrp="1"/>
          </p:cNvSpPr>
          <p:nvPr>
            <p:ph type="ftr" sz="quarter" idx="11"/>
          </p:nvPr>
        </p:nvSpPr>
        <p:spPr>
          <a:xfrm>
            <a:off x="414338" y="6323013"/>
            <a:ext cx="3149600" cy="365125"/>
          </a:xfrm>
        </p:spPr>
        <p:txBody>
          <a:bodyPr/>
          <a:lstStyle>
            <a:lvl1pPr>
              <a:defRPr smtClean="0"/>
            </a:lvl1pPr>
          </a:lstStyle>
          <a:p>
            <a:pPr>
              <a:defRPr/>
            </a:pPr>
            <a:r>
              <a:rPr lang="en-GB"/>
              <a:t>© 2015, Mike Murach &amp; Associates, Inc.</a:t>
            </a:r>
            <a:endParaRPr lang="en-GB" dirty="0"/>
          </a:p>
        </p:txBody>
      </p:sp>
    </p:spTree>
    <p:extLst>
      <p:ext uri="{BB962C8B-B14F-4D97-AF65-F5344CB8AC3E}">
        <p14:creationId xmlns:p14="http://schemas.microsoft.com/office/powerpoint/2010/main" val="3879878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95536" y="5081736"/>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395536" y="893911"/>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395536" y="5648474"/>
            <a:ext cx="5486400" cy="588838"/>
          </a:xfrm>
        </p:spPr>
        <p:txBody>
          <a:bodyPr/>
          <a:lstStyle>
            <a:lvl1pPr marL="0" indent="0">
              <a:buNone/>
              <a:defRPr sz="1400">
                <a:solidFill>
                  <a:srgbClr val="00000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9"/>
          <p:cNvSpPr>
            <a:spLocks noGrp="1"/>
          </p:cNvSpPr>
          <p:nvPr>
            <p:ph type="sldNum" sz="quarter" idx="10"/>
          </p:nvPr>
        </p:nvSpPr>
        <p:spPr>
          <a:xfrm>
            <a:off x="8027988" y="6111875"/>
            <a:ext cx="395287" cy="412750"/>
          </a:xfrm>
        </p:spPr>
        <p:txBody>
          <a:bodyPr/>
          <a:lstStyle>
            <a:lvl1pPr>
              <a:defRPr/>
            </a:lvl1pPr>
          </a:lstStyle>
          <a:p>
            <a:pPr>
              <a:defRPr/>
            </a:pPr>
            <a:fld id="{96E7FB07-1377-9148-860E-C37B1B9389E4}" type="slidenum">
              <a:rPr lang="en-GB"/>
              <a:pPr>
                <a:defRPr/>
              </a:pPr>
              <a:t>‹#›</a:t>
            </a:fld>
            <a:endParaRPr lang="en-GB" dirty="0"/>
          </a:p>
        </p:txBody>
      </p:sp>
      <p:sp>
        <p:nvSpPr>
          <p:cNvPr id="7" name="Footer Placeholder 10"/>
          <p:cNvSpPr>
            <a:spLocks noGrp="1"/>
          </p:cNvSpPr>
          <p:nvPr>
            <p:ph type="ftr" sz="quarter" idx="11"/>
          </p:nvPr>
        </p:nvSpPr>
        <p:spPr>
          <a:xfrm>
            <a:off x="414338" y="6323013"/>
            <a:ext cx="3149600" cy="365125"/>
          </a:xfrm>
        </p:spPr>
        <p:txBody>
          <a:bodyPr/>
          <a:lstStyle>
            <a:lvl1pPr>
              <a:defRPr smtClean="0"/>
            </a:lvl1pPr>
          </a:lstStyle>
          <a:p>
            <a:pPr>
              <a:defRPr/>
            </a:pPr>
            <a:r>
              <a:rPr lang="en-GB"/>
              <a:t>© 2015, Mike Murach &amp; Associates, Inc.</a:t>
            </a:r>
            <a:endParaRPr lang="en-GB" dirty="0"/>
          </a:p>
        </p:txBody>
      </p:sp>
    </p:spTree>
    <p:extLst>
      <p:ext uri="{BB962C8B-B14F-4D97-AF65-F5344CB8AC3E}">
        <p14:creationId xmlns:p14="http://schemas.microsoft.com/office/powerpoint/2010/main" val="2134822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_UWL logo">
    <p:spTree>
      <p:nvGrpSpPr>
        <p:cNvPr id="1" name=""/>
        <p:cNvGrpSpPr/>
        <p:nvPr/>
      </p:nvGrpSpPr>
      <p:grpSpPr>
        <a:xfrm>
          <a:off x="0" y="0"/>
          <a:ext cx="0" cy="0"/>
          <a:chOff x="0" y="0"/>
          <a:chExt cx="0" cy="0"/>
        </a:xfrm>
      </p:grpSpPr>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6" name="Group 14"/>
          <p:cNvGrpSpPr>
            <a:grpSpLocks/>
          </p:cNvGrpSpPr>
          <p:nvPr/>
        </p:nvGrpSpPr>
        <p:grpSpPr bwMode="auto">
          <a:xfrm>
            <a:off x="539750" y="3373438"/>
            <a:ext cx="6408738" cy="3135312"/>
            <a:chOff x="539750" y="3444726"/>
            <a:chExt cx="6408515" cy="3135462"/>
          </a:xfrm>
        </p:grpSpPr>
        <p:cxnSp>
          <p:nvCxnSpPr>
            <p:cNvPr id="7" name="Straight Connector 6"/>
            <p:cNvCxnSpPr/>
            <p:nvPr/>
          </p:nvCxnSpPr>
          <p:spPr>
            <a:xfrm flipV="1">
              <a:off x="971535" y="3444726"/>
              <a:ext cx="5711626"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4643295" y="4508402"/>
              <a:ext cx="2304970" cy="1008110"/>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9" name="Oval 8"/>
            <p:cNvSpPr>
              <a:spLocks/>
            </p:cNvSpPr>
            <p:nvPr/>
          </p:nvSpPr>
          <p:spPr>
            <a:xfrm>
              <a:off x="3059025" y="4959273"/>
              <a:ext cx="1620781" cy="1620915"/>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0" name="Oval 9"/>
            <p:cNvSpPr>
              <a:spLocks/>
            </p:cNvSpPr>
            <p:nvPr/>
          </p:nvSpPr>
          <p:spPr>
            <a:xfrm flipH="1">
              <a:off x="3151097" y="4908471"/>
              <a:ext cx="358763" cy="360379"/>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1" name="Straight Connector 10"/>
            <p:cNvCxnSpPr/>
            <p:nvPr/>
          </p:nvCxnSpPr>
          <p:spPr>
            <a:xfrm rot="10800000">
              <a:off x="1331885" y="5373630"/>
              <a:ext cx="1727140" cy="287352"/>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a:spLocks noChangeAspect="1"/>
            </p:cNvSpPr>
            <p:nvPr/>
          </p:nvSpPr>
          <p:spPr>
            <a:xfrm>
              <a:off x="539750" y="4797341"/>
              <a:ext cx="942942" cy="944607"/>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pic>
        <p:nvPicPr>
          <p:cNvPr id="13" name="Picture 12" descr="paragonUWL_CMYK_300dpi_BLOWUP_small.TIF"/>
          <p:cNvPicPr>
            <a:picLocks noChangeAspect="1"/>
          </p:cNvPicPr>
          <p:nvPr/>
        </p:nvPicPr>
        <p:blipFill>
          <a:blip r:embed="rId2" cstate="screen"/>
          <a:srcRect/>
          <a:stretch>
            <a:fillRect/>
          </a:stretch>
        </p:blipFill>
        <p:spPr bwMode="auto">
          <a:xfrm>
            <a:off x="6660232" y="908720"/>
            <a:ext cx="4988679" cy="4968552"/>
          </a:xfrm>
          <a:prstGeom prst="ellipse">
            <a:avLst/>
          </a:prstGeom>
        </p:spPr>
      </p:pic>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a:t>Click to edit Master title style</a:t>
            </a:r>
            <a:endParaRPr lang="en-GB" dirty="0"/>
          </a:p>
        </p:txBody>
      </p:sp>
      <p:sp>
        <p:nvSpPr>
          <p:cNvPr id="3" name="Subtitle 2"/>
          <p:cNvSpPr>
            <a:spLocks noGrp="1"/>
          </p:cNvSpPr>
          <p:nvPr>
            <p:ph type="subTitle" idx="1"/>
          </p:nvPr>
        </p:nvSpPr>
        <p:spPr>
          <a:xfrm>
            <a:off x="864905" y="3463211"/>
            <a:ext cx="5291271"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4" name="Slide Number Placeholder 36"/>
          <p:cNvSpPr>
            <a:spLocks noGrp="1"/>
          </p:cNvSpPr>
          <p:nvPr>
            <p:ph type="sldNum" sz="quarter" idx="10"/>
          </p:nvPr>
        </p:nvSpPr>
        <p:spPr>
          <a:xfrm>
            <a:off x="8027988" y="6111875"/>
            <a:ext cx="395287" cy="412750"/>
          </a:xfrm>
        </p:spPr>
        <p:txBody>
          <a:bodyPr/>
          <a:lstStyle>
            <a:lvl1pPr>
              <a:defRPr/>
            </a:lvl1pPr>
          </a:lstStyle>
          <a:p>
            <a:pPr>
              <a:defRPr/>
            </a:pPr>
            <a:fld id="{CF4F9D38-9BC6-A542-ADE3-95E83F13B32F}" type="slidenum">
              <a:rPr lang="en-GB"/>
              <a:pPr>
                <a:defRPr/>
              </a:pPr>
              <a:t>‹#›</a:t>
            </a:fld>
            <a:endParaRPr lang="en-GB" dirty="0"/>
          </a:p>
        </p:txBody>
      </p:sp>
      <p:sp>
        <p:nvSpPr>
          <p:cNvPr id="15" name="Footer Placeholder 37"/>
          <p:cNvSpPr>
            <a:spLocks noGrp="1"/>
          </p:cNvSpPr>
          <p:nvPr>
            <p:ph type="ftr" sz="quarter" idx="11"/>
          </p:nvPr>
        </p:nvSpPr>
        <p:spPr>
          <a:xfrm>
            <a:off x="414338" y="6323013"/>
            <a:ext cx="2933700" cy="365125"/>
          </a:xfrm>
        </p:spPr>
        <p:txBody>
          <a:bodyPr/>
          <a:lstStyle>
            <a:lvl1pPr>
              <a:defRPr smtClean="0"/>
            </a:lvl1pPr>
          </a:lstStyle>
          <a:p>
            <a:pPr>
              <a:defRPr/>
            </a:pPr>
            <a:r>
              <a:rPr lang="en-GB"/>
              <a:t>© 2015, Mike Murach &amp; Associates, Inc.</a:t>
            </a:r>
            <a:endParaRPr lang="en-GB" dirty="0"/>
          </a:p>
        </p:txBody>
      </p:sp>
      <p:pic>
        <p:nvPicPr>
          <p:cNvPr id="17" name="Picture 16" descr="logo for powerpoint reduced size .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1220105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4_Title Slide_UWL logo">
    <p:spTree>
      <p:nvGrpSpPr>
        <p:cNvPr id="1" name=""/>
        <p:cNvGrpSpPr/>
        <p:nvPr/>
      </p:nvGrpSpPr>
      <p:grpSpPr>
        <a:xfrm>
          <a:off x="0" y="0"/>
          <a:ext cx="0" cy="0"/>
          <a:chOff x="0" y="0"/>
          <a:chExt cx="0" cy="0"/>
        </a:xfrm>
      </p:grpSpPr>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6" name="Group 14"/>
          <p:cNvGrpSpPr>
            <a:grpSpLocks/>
          </p:cNvGrpSpPr>
          <p:nvPr/>
        </p:nvGrpSpPr>
        <p:grpSpPr bwMode="auto">
          <a:xfrm>
            <a:off x="539750" y="3373438"/>
            <a:ext cx="6408738" cy="3135312"/>
            <a:chOff x="539750" y="3444726"/>
            <a:chExt cx="6408515" cy="3135462"/>
          </a:xfrm>
        </p:grpSpPr>
        <p:cxnSp>
          <p:nvCxnSpPr>
            <p:cNvPr id="7" name="Straight Connector 6"/>
            <p:cNvCxnSpPr/>
            <p:nvPr/>
          </p:nvCxnSpPr>
          <p:spPr>
            <a:xfrm flipV="1">
              <a:off x="971535" y="3444726"/>
              <a:ext cx="5711626"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4643295" y="4508402"/>
              <a:ext cx="2304970" cy="1008110"/>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9" name="Oval 8"/>
            <p:cNvSpPr>
              <a:spLocks/>
            </p:cNvSpPr>
            <p:nvPr/>
          </p:nvSpPr>
          <p:spPr>
            <a:xfrm>
              <a:off x="3059025" y="4959273"/>
              <a:ext cx="1620781" cy="1620915"/>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0" name="Oval 9"/>
            <p:cNvSpPr>
              <a:spLocks/>
            </p:cNvSpPr>
            <p:nvPr/>
          </p:nvSpPr>
          <p:spPr>
            <a:xfrm flipH="1">
              <a:off x="3151097" y="4908471"/>
              <a:ext cx="358763" cy="360379"/>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1" name="Straight Connector 10"/>
            <p:cNvCxnSpPr/>
            <p:nvPr/>
          </p:nvCxnSpPr>
          <p:spPr>
            <a:xfrm rot="10800000">
              <a:off x="1331885" y="5373630"/>
              <a:ext cx="1727140" cy="287352"/>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a:spLocks noChangeAspect="1"/>
            </p:cNvSpPr>
            <p:nvPr/>
          </p:nvSpPr>
          <p:spPr>
            <a:xfrm>
              <a:off x="539750" y="4797341"/>
              <a:ext cx="942942" cy="944607"/>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a:t>Click to edit Master title style</a:t>
            </a:r>
            <a:endParaRPr lang="en-GB" dirty="0"/>
          </a:p>
        </p:txBody>
      </p:sp>
      <p:sp>
        <p:nvSpPr>
          <p:cNvPr id="3" name="Subtitle 2"/>
          <p:cNvSpPr>
            <a:spLocks noGrp="1"/>
          </p:cNvSpPr>
          <p:nvPr>
            <p:ph type="subTitle" idx="1"/>
          </p:nvPr>
        </p:nvSpPr>
        <p:spPr>
          <a:xfrm>
            <a:off x="864905" y="3463211"/>
            <a:ext cx="5291271"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4" name="Slide Number Placeholder 36"/>
          <p:cNvSpPr>
            <a:spLocks noGrp="1"/>
          </p:cNvSpPr>
          <p:nvPr>
            <p:ph type="sldNum" sz="quarter" idx="10"/>
          </p:nvPr>
        </p:nvSpPr>
        <p:spPr>
          <a:xfrm>
            <a:off x="8027988" y="6111875"/>
            <a:ext cx="395287" cy="412750"/>
          </a:xfrm>
        </p:spPr>
        <p:txBody>
          <a:bodyPr/>
          <a:lstStyle>
            <a:lvl1pPr>
              <a:defRPr/>
            </a:lvl1pPr>
          </a:lstStyle>
          <a:p>
            <a:pPr>
              <a:defRPr/>
            </a:pPr>
            <a:fld id="{CF4F9D38-9BC6-A542-ADE3-95E83F13B32F}" type="slidenum">
              <a:rPr lang="en-GB"/>
              <a:pPr>
                <a:defRPr/>
              </a:pPr>
              <a:t>‹#›</a:t>
            </a:fld>
            <a:endParaRPr lang="en-GB" dirty="0"/>
          </a:p>
        </p:txBody>
      </p:sp>
      <p:sp>
        <p:nvSpPr>
          <p:cNvPr id="15" name="Footer Placeholder 37"/>
          <p:cNvSpPr>
            <a:spLocks noGrp="1"/>
          </p:cNvSpPr>
          <p:nvPr>
            <p:ph type="ftr" sz="quarter" idx="11"/>
          </p:nvPr>
        </p:nvSpPr>
        <p:spPr>
          <a:xfrm>
            <a:off x="414338" y="6323013"/>
            <a:ext cx="2933700" cy="365125"/>
          </a:xfrm>
        </p:spPr>
        <p:txBody>
          <a:bodyPr/>
          <a:lstStyle>
            <a:lvl1pPr>
              <a:defRPr smtClean="0"/>
            </a:lvl1pPr>
          </a:lstStyle>
          <a:p>
            <a:pPr>
              <a:defRPr/>
            </a:pPr>
            <a:r>
              <a:rPr lang="en-GB"/>
              <a:t>© 2015, Mike Murach &amp; Associates, Inc.</a:t>
            </a:r>
            <a:endParaRPr lang="en-GB" dirty="0"/>
          </a:p>
        </p:txBody>
      </p:sp>
      <p:pic>
        <p:nvPicPr>
          <p:cNvPr id="16" name="Picture 15" descr="_JWB2670_sized_CMYK copy.tif"/>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654482" y="896962"/>
            <a:ext cx="4932000" cy="4944394"/>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descr="logo for powerpoint reduced size .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2033777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5_Title Slide_UWL logo">
    <p:spTree>
      <p:nvGrpSpPr>
        <p:cNvPr id="1" name=""/>
        <p:cNvGrpSpPr/>
        <p:nvPr/>
      </p:nvGrpSpPr>
      <p:grpSpPr>
        <a:xfrm>
          <a:off x="0" y="0"/>
          <a:ext cx="0" cy="0"/>
          <a:chOff x="0" y="0"/>
          <a:chExt cx="0" cy="0"/>
        </a:xfrm>
      </p:grpSpPr>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6" name="Group 14"/>
          <p:cNvGrpSpPr>
            <a:grpSpLocks/>
          </p:cNvGrpSpPr>
          <p:nvPr/>
        </p:nvGrpSpPr>
        <p:grpSpPr bwMode="auto">
          <a:xfrm>
            <a:off x="539750" y="3373438"/>
            <a:ext cx="6408738" cy="3135312"/>
            <a:chOff x="539750" y="3444726"/>
            <a:chExt cx="6408515" cy="3135462"/>
          </a:xfrm>
        </p:grpSpPr>
        <p:cxnSp>
          <p:nvCxnSpPr>
            <p:cNvPr id="7" name="Straight Connector 6"/>
            <p:cNvCxnSpPr/>
            <p:nvPr/>
          </p:nvCxnSpPr>
          <p:spPr>
            <a:xfrm flipV="1">
              <a:off x="971535" y="3444726"/>
              <a:ext cx="5711626"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4643295" y="4508402"/>
              <a:ext cx="2304970" cy="1008110"/>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9" name="Oval 8"/>
            <p:cNvSpPr>
              <a:spLocks/>
            </p:cNvSpPr>
            <p:nvPr/>
          </p:nvSpPr>
          <p:spPr>
            <a:xfrm>
              <a:off x="3059025" y="4959273"/>
              <a:ext cx="1620781" cy="1620915"/>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0" name="Oval 9"/>
            <p:cNvSpPr>
              <a:spLocks/>
            </p:cNvSpPr>
            <p:nvPr/>
          </p:nvSpPr>
          <p:spPr>
            <a:xfrm flipH="1">
              <a:off x="3151097" y="4908471"/>
              <a:ext cx="358763" cy="360379"/>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1" name="Straight Connector 10"/>
            <p:cNvCxnSpPr/>
            <p:nvPr/>
          </p:nvCxnSpPr>
          <p:spPr>
            <a:xfrm rot="10800000">
              <a:off x="1331885" y="5373630"/>
              <a:ext cx="1727140" cy="287352"/>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a:spLocks noChangeAspect="1"/>
            </p:cNvSpPr>
            <p:nvPr/>
          </p:nvSpPr>
          <p:spPr>
            <a:xfrm>
              <a:off x="539750" y="4797341"/>
              <a:ext cx="942942" cy="944607"/>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a:t>Click to edit Master title style</a:t>
            </a:r>
            <a:endParaRPr lang="en-GB" dirty="0"/>
          </a:p>
        </p:txBody>
      </p:sp>
      <p:sp>
        <p:nvSpPr>
          <p:cNvPr id="3" name="Subtitle 2"/>
          <p:cNvSpPr>
            <a:spLocks noGrp="1"/>
          </p:cNvSpPr>
          <p:nvPr>
            <p:ph type="subTitle" idx="1"/>
          </p:nvPr>
        </p:nvSpPr>
        <p:spPr>
          <a:xfrm>
            <a:off x="864905" y="3463211"/>
            <a:ext cx="5291271"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4" name="Slide Number Placeholder 36"/>
          <p:cNvSpPr>
            <a:spLocks noGrp="1"/>
          </p:cNvSpPr>
          <p:nvPr>
            <p:ph type="sldNum" sz="quarter" idx="10"/>
          </p:nvPr>
        </p:nvSpPr>
        <p:spPr>
          <a:xfrm>
            <a:off x="8027988" y="6111875"/>
            <a:ext cx="395287" cy="412750"/>
          </a:xfrm>
        </p:spPr>
        <p:txBody>
          <a:bodyPr/>
          <a:lstStyle>
            <a:lvl1pPr>
              <a:defRPr/>
            </a:lvl1pPr>
          </a:lstStyle>
          <a:p>
            <a:pPr>
              <a:defRPr/>
            </a:pPr>
            <a:fld id="{CF4F9D38-9BC6-A542-ADE3-95E83F13B32F}" type="slidenum">
              <a:rPr lang="en-GB"/>
              <a:pPr>
                <a:defRPr/>
              </a:pPr>
              <a:t>‹#›</a:t>
            </a:fld>
            <a:endParaRPr lang="en-GB" dirty="0"/>
          </a:p>
        </p:txBody>
      </p:sp>
      <p:sp>
        <p:nvSpPr>
          <p:cNvPr id="15" name="Footer Placeholder 37"/>
          <p:cNvSpPr>
            <a:spLocks noGrp="1"/>
          </p:cNvSpPr>
          <p:nvPr>
            <p:ph type="ftr" sz="quarter" idx="11"/>
          </p:nvPr>
        </p:nvSpPr>
        <p:spPr>
          <a:xfrm>
            <a:off x="414338" y="6323013"/>
            <a:ext cx="2933700" cy="365125"/>
          </a:xfrm>
        </p:spPr>
        <p:txBody>
          <a:bodyPr/>
          <a:lstStyle>
            <a:lvl1pPr>
              <a:defRPr smtClean="0"/>
            </a:lvl1pPr>
          </a:lstStyle>
          <a:p>
            <a:pPr>
              <a:defRPr/>
            </a:pPr>
            <a:r>
              <a:rPr lang="en-GB"/>
              <a:t>© 2015, Mike Murach &amp; Associates, Inc.</a:t>
            </a:r>
            <a:endParaRPr lang="en-GB" dirty="0"/>
          </a:p>
        </p:txBody>
      </p:sp>
      <p:pic>
        <p:nvPicPr>
          <p:cNvPr id="16" name="Picture 15" descr="_JWB2509_cmyk_300_resized.tif"/>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684904" y="908720"/>
            <a:ext cx="4918191" cy="4932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descr="logo for powerpoint reduced size .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3791312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7_Title Slide_UWL logo">
    <p:spTree>
      <p:nvGrpSpPr>
        <p:cNvPr id="1" name=""/>
        <p:cNvGrpSpPr/>
        <p:nvPr/>
      </p:nvGrpSpPr>
      <p:grpSpPr>
        <a:xfrm>
          <a:off x="0" y="0"/>
          <a:ext cx="0" cy="0"/>
          <a:chOff x="0" y="0"/>
          <a:chExt cx="0" cy="0"/>
        </a:xfrm>
      </p:grpSpPr>
      <p:pic>
        <p:nvPicPr>
          <p:cNvPr id="13" name="Picture 12" descr="_JWB0729_cmyk_300.tif"/>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690053" y="907260"/>
            <a:ext cx="4915213" cy="4932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6" name="Group 14"/>
          <p:cNvGrpSpPr>
            <a:grpSpLocks/>
          </p:cNvGrpSpPr>
          <p:nvPr/>
        </p:nvGrpSpPr>
        <p:grpSpPr bwMode="auto">
          <a:xfrm>
            <a:off x="539750" y="3373438"/>
            <a:ext cx="6408738" cy="3135312"/>
            <a:chOff x="539750" y="3444726"/>
            <a:chExt cx="6408515" cy="3135462"/>
          </a:xfrm>
        </p:grpSpPr>
        <p:cxnSp>
          <p:nvCxnSpPr>
            <p:cNvPr id="7" name="Straight Connector 6"/>
            <p:cNvCxnSpPr/>
            <p:nvPr/>
          </p:nvCxnSpPr>
          <p:spPr>
            <a:xfrm flipV="1">
              <a:off x="971535" y="3444726"/>
              <a:ext cx="5711626"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4643295" y="4508402"/>
              <a:ext cx="2304970" cy="1008110"/>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9" name="Oval 8"/>
            <p:cNvSpPr>
              <a:spLocks/>
            </p:cNvSpPr>
            <p:nvPr/>
          </p:nvSpPr>
          <p:spPr>
            <a:xfrm>
              <a:off x="3059025" y="4959273"/>
              <a:ext cx="1620781" cy="1620915"/>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0" name="Oval 9"/>
            <p:cNvSpPr>
              <a:spLocks/>
            </p:cNvSpPr>
            <p:nvPr/>
          </p:nvSpPr>
          <p:spPr>
            <a:xfrm flipH="1">
              <a:off x="3151097" y="4908471"/>
              <a:ext cx="358763" cy="360379"/>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1" name="Straight Connector 10"/>
            <p:cNvCxnSpPr/>
            <p:nvPr/>
          </p:nvCxnSpPr>
          <p:spPr>
            <a:xfrm rot="10800000">
              <a:off x="1331885" y="5373630"/>
              <a:ext cx="1727140" cy="287352"/>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a:spLocks noChangeAspect="1"/>
            </p:cNvSpPr>
            <p:nvPr/>
          </p:nvSpPr>
          <p:spPr>
            <a:xfrm>
              <a:off x="539750" y="4797341"/>
              <a:ext cx="942942" cy="944607"/>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a:t>Click to edit Master title style</a:t>
            </a:r>
            <a:endParaRPr lang="en-GB" dirty="0"/>
          </a:p>
        </p:txBody>
      </p:sp>
      <p:sp>
        <p:nvSpPr>
          <p:cNvPr id="3" name="Subtitle 2"/>
          <p:cNvSpPr>
            <a:spLocks noGrp="1"/>
          </p:cNvSpPr>
          <p:nvPr>
            <p:ph type="subTitle" idx="1"/>
          </p:nvPr>
        </p:nvSpPr>
        <p:spPr>
          <a:xfrm>
            <a:off x="864905" y="3463211"/>
            <a:ext cx="5291271"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4" name="Slide Number Placeholder 36"/>
          <p:cNvSpPr>
            <a:spLocks noGrp="1"/>
          </p:cNvSpPr>
          <p:nvPr>
            <p:ph type="sldNum" sz="quarter" idx="10"/>
          </p:nvPr>
        </p:nvSpPr>
        <p:spPr>
          <a:xfrm>
            <a:off x="8027988" y="6111875"/>
            <a:ext cx="395287" cy="412750"/>
          </a:xfrm>
        </p:spPr>
        <p:txBody>
          <a:bodyPr/>
          <a:lstStyle>
            <a:lvl1pPr>
              <a:defRPr/>
            </a:lvl1pPr>
          </a:lstStyle>
          <a:p>
            <a:pPr>
              <a:defRPr/>
            </a:pPr>
            <a:fld id="{CF4F9D38-9BC6-A542-ADE3-95E83F13B32F}" type="slidenum">
              <a:rPr lang="en-GB"/>
              <a:pPr>
                <a:defRPr/>
              </a:pPr>
              <a:t>‹#›</a:t>
            </a:fld>
            <a:endParaRPr lang="en-GB" dirty="0"/>
          </a:p>
        </p:txBody>
      </p:sp>
      <p:sp>
        <p:nvSpPr>
          <p:cNvPr id="15" name="Footer Placeholder 37"/>
          <p:cNvSpPr>
            <a:spLocks noGrp="1"/>
          </p:cNvSpPr>
          <p:nvPr>
            <p:ph type="ftr" sz="quarter" idx="11"/>
          </p:nvPr>
        </p:nvSpPr>
        <p:spPr>
          <a:xfrm>
            <a:off x="414338" y="6323013"/>
            <a:ext cx="2933700" cy="365125"/>
          </a:xfrm>
        </p:spPr>
        <p:txBody>
          <a:bodyPr/>
          <a:lstStyle>
            <a:lvl1pPr>
              <a:defRPr smtClean="0"/>
            </a:lvl1pPr>
          </a:lstStyle>
          <a:p>
            <a:pPr>
              <a:defRPr/>
            </a:pPr>
            <a:r>
              <a:rPr lang="en-GB"/>
              <a:t>© 2015, Mike Murach &amp; Associates, Inc.</a:t>
            </a:r>
            <a:endParaRPr lang="en-GB" dirty="0"/>
          </a:p>
        </p:txBody>
      </p:sp>
      <p:pic>
        <p:nvPicPr>
          <p:cNvPr id="5" name="Picture 4" descr="logo for powerpoint reduced size .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420353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6_Title Slide_UWL logo">
    <p:spTree>
      <p:nvGrpSpPr>
        <p:cNvPr id="1" name=""/>
        <p:cNvGrpSpPr/>
        <p:nvPr/>
      </p:nvGrpSpPr>
      <p:grpSpPr>
        <a:xfrm>
          <a:off x="0" y="0"/>
          <a:ext cx="0" cy="0"/>
          <a:chOff x="0" y="0"/>
          <a:chExt cx="0" cy="0"/>
        </a:xfrm>
      </p:grpSpPr>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6" name="Group 14"/>
          <p:cNvGrpSpPr>
            <a:grpSpLocks/>
          </p:cNvGrpSpPr>
          <p:nvPr/>
        </p:nvGrpSpPr>
        <p:grpSpPr bwMode="auto">
          <a:xfrm>
            <a:off x="539750" y="3373438"/>
            <a:ext cx="6408738" cy="3135312"/>
            <a:chOff x="539750" y="3444726"/>
            <a:chExt cx="6408515" cy="3135462"/>
          </a:xfrm>
        </p:grpSpPr>
        <p:cxnSp>
          <p:nvCxnSpPr>
            <p:cNvPr id="7" name="Straight Connector 6"/>
            <p:cNvCxnSpPr/>
            <p:nvPr/>
          </p:nvCxnSpPr>
          <p:spPr>
            <a:xfrm flipV="1">
              <a:off x="971535" y="3444726"/>
              <a:ext cx="5711626"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V="1">
              <a:off x="4643295" y="4508402"/>
              <a:ext cx="2304970" cy="1008110"/>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9" name="Oval 8"/>
            <p:cNvSpPr>
              <a:spLocks/>
            </p:cNvSpPr>
            <p:nvPr/>
          </p:nvSpPr>
          <p:spPr>
            <a:xfrm>
              <a:off x="3059025" y="4959273"/>
              <a:ext cx="1620781" cy="1620915"/>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0" name="Oval 9"/>
            <p:cNvSpPr>
              <a:spLocks/>
            </p:cNvSpPr>
            <p:nvPr/>
          </p:nvSpPr>
          <p:spPr>
            <a:xfrm flipH="1">
              <a:off x="3151097" y="4908471"/>
              <a:ext cx="358763" cy="360379"/>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1" name="Straight Connector 10"/>
            <p:cNvCxnSpPr/>
            <p:nvPr/>
          </p:nvCxnSpPr>
          <p:spPr>
            <a:xfrm rot="10800000">
              <a:off x="1331885" y="5373630"/>
              <a:ext cx="1727140" cy="287352"/>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a:spLocks noChangeAspect="1"/>
            </p:cNvSpPr>
            <p:nvPr/>
          </p:nvSpPr>
          <p:spPr>
            <a:xfrm>
              <a:off x="539750" y="4797341"/>
              <a:ext cx="942942" cy="944607"/>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a:t>Click to edit Master title style</a:t>
            </a:r>
            <a:endParaRPr lang="en-GB" dirty="0"/>
          </a:p>
        </p:txBody>
      </p:sp>
      <p:sp>
        <p:nvSpPr>
          <p:cNvPr id="3" name="Subtitle 2"/>
          <p:cNvSpPr>
            <a:spLocks noGrp="1"/>
          </p:cNvSpPr>
          <p:nvPr>
            <p:ph type="subTitle" idx="1"/>
          </p:nvPr>
        </p:nvSpPr>
        <p:spPr>
          <a:xfrm>
            <a:off x="864905" y="3463211"/>
            <a:ext cx="5291271"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4" name="Slide Number Placeholder 36"/>
          <p:cNvSpPr>
            <a:spLocks noGrp="1"/>
          </p:cNvSpPr>
          <p:nvPr>
            <p:ph type="sldNum" sz="quarter" idx="10"/>
          </p:nvPr>
        </p:nvSpPr>
        <p:spPr>
          <a:xfrm>
            <a:off x="8027988" y="6111875"/>
            <a:ext cx="395287" cy="412750"/>
          </a:xfrm>
        </p:spPr>
        <p:txBody>
          <a:bodyPr/>
          <a:lstStyle>
            <a:lvl1pPr>
              <a:defRPr/>
            </a:lvl1pPr>
          </a:lstStyle>
          <a:p>
            <a:pPr>
              <a:defRPr/>
            </a:pPr>
            <a:fld id="{CF4F9D38-9BC6-A542-ADE3-95E83F13B32F}" type="slidenum">
              <a:rPr lang="en-GB"/>
              <a:pPr>
                <a:defRPr/>
              </a:pPr>
              <a:t>‹#›</a:t>
            </a:fld>
            <a:endParaRPr lang="en-GB" dirty="0"/>
          </a:p>
        </p:txBody>
      </p:sp>
      <p:sp>
        <p:nvSpPr>
          <p:cNvPr id="15" name="Footer Placeholder 37"/>
          <p:cNvSpPr>
            <a:spLocks noGrp="1"/>
          </p:cNvSpPr>
          <p:nvPr>
            <p:ph type="ftr" sz="quarter" idx="11"/>
          </p:nvPr>
        </p:nvSpPr>
        <p:spPr>
          <a:xfrm>
            <a:off x="414338" y="6323013"/>
            <a:ext cx="2933700" cy="365125"/>
          </a:xfrm>
        </p:spPr>
        <p:txBody>
          <a:bodyPr/>
          <a:lstStyle>
            <a:lvl1pPr>
              <a:defRPr smtClean="0"/>
            </a:lvl1pPr>
          </a:lstStyle>
          <a:p>
            <a:pPr>
              <a:defRPr/>
            </a:pPr>
            <a:r>
              <a:rPr lang="en-GB"/>
              <a:t>© 2015, Mike Murach &amp; Associates, Inc.</a:t>
            </a:r>
            <a:endParaRPr lang="en-GB" dirty="0"/>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flipH="1">
            <a:off x="6672367" y="912415"/>
            <a:ext cx="4943266" cy="4943266"/>
          </a:xfrm>
          <a:prstGeom prst="ellipse">
            <a:avLst/>
          </a:prstGeom>
          <a:ln w="28575" cmpd="sng">
            <a:solidFill>
              <a:srgbClr val="0039A6"/>
            </a:solidFill>
          </a:ln>
        </p:spPr>
      </p:pic>
      <p:pic>
        <p:nvPicPr>
          <p:cNvPr id="5" name="Picture 4" descr="logo for powerpoint reduced size .jp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47064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Section Header - no logo">
    <p:spTree>
      <p:nvGrpSpPr>
        <p:cNvPr id="1" name=""/>
        <p:cNvGrpSpPr/>
        <p:nvPr/>
      </p:nvGrpSpPr>
      <p:grpSpPr>
        <a:xfrm>
          <a:off x="0" y="0"/>
          <a:ext cx="0" cy="0"/>
          <a:chOff x="0" y="0"/>
          <a:chExt cx="0" cy="0"/>
        </a:xfrm>
      </p:grpSpPr>
      <p:sp>
        <p:nvSpPr>
          <p:cNvPr id="4" name="Oval 3"/>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latin typeface="Verdana" pitchFamily="34" charset="0"/>
            </a:endParaRPr>
          </a:p>
        </p:txBody>
      </p:sp>
      <p:grpSp>
        <p:nvGrpSpPr>
          <p:cNvPr id="5" name="Group 19"/>
          <p:cNvGrpSpPr>
            <a:grpSpLocks/>
          </p:cNvGrpSpPr>
          <p:nvPr/>
        </p:nvGrpSpPr>
        <p:grpSpPr bwMode="auto">
          <a:xfrm>
            <a:off x="539750" y="765175"/>
            <a:ext cx="8604250" cy="5743575"/>
            <a:chOff x="539750" y="836712"/>
            <a:chExt cx="8604250" cy="5743476"/>
          </a:xfrm>
        </p:grpSpPr>
        <p:cxnSp>
          <p:nvCxnSpPr>
            <p:cNvPr id="6" name="Straight Connector 5"/>
            <p:cNvCxnSpPr/>
            <p:nvPr/>
          </p:nvCxnSpPr>
          <p:spPr>
            <a:xfrm flipV="1">
              <a:off x="971550" y="3444930"/>
              <a:ext cx="5711825" cy="4762"/>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pic>
          <p:nvPicPr>
            <p:cNvPr id="7" name="Picture 22" descr="Brown circle.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588224" y="836712"/>
              <a:ext cx="2555776" cy="521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rot="10800000" flipV="1">
              <a:off x="4643438" y="4508537"/>
              <a:ext cx="2305050" cy="1008045"/>
            </a:xfrm>
            <a:prstGeom prst="line">
              <a:avLst/>
            </a:prstGeom>
            <a:ln w="19050" cap="rnd">
              <a:solidFill>
                <a:srgbClr val="B34215"/>
              </a:solidFill>
              <a:prstDash val="sysDash"/>
            </a:ln>
          </p:spPr>
          <p:style>
            <a:lnRef idx="1">
              <a:schemeClr val="accent1"/>
            </a:lnRef>
            <a:fillRef idx="0">
              <a:schemeClr val="accent1"/>
            </a:fillRef>
            <a:effectRef idx="0">
              <a:schemeClr val="accent1"/>
            </a:effectRef>
            <a:fontRef idx="minor">
              <a:schemeClr val="tx1"/>
            </a:fontRef>
          </p:style>
        </p:cxnSp>
        <p:sp>
          <p:nvSpPr>
            <p:cNvPr id="9" name="Oval 8"/>
            <p:cNvSpPr>
              <a:spLocks/>
            </p:cNvSpPr>
            <p:nvPr/>
          </p:nvSpPr>
          <p:spPr>
            <a:xfrm>
              <a:off x="3059113" y="4959379"/>
              <a:ext cx="1620837" cy="1620809"/>
            </a:xfrm>
            <a:prstGeom prst="ellipse">
              <a:avLst/>
            </a:prstGeom>
            <a:solidFill>
              <a:schemeClr val="bg1"/>
            </a:solidFill>
            <a:ln w="28575">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10" name="Oval 9"/>
            <p:cNvSpPr>
              <a:spLocks/>
            </p:cNvSpPr>
            <p:nvPr/>
          </p:nvSpPr>
          <p:spPr>
            <a:xfrm flipH="1">
              <a:off x="3151188" y="4908580"/>
              <a:ext cx="358775" cy="360356"/>
            </a:xfrm>
            <a:prstGeom prst="ellipse">
              <a:avLst/>
            </a:prstGeom>
            <a:solidFill>
              <a:srgbClr val="CC7B16"/>
            </a:solidFill>
            <a:ln>
              <a:solidFill>
                <a:srgbClr val="CC7B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1" name="Straight Connector 10"/>
            <p:cNvCxnSpPr/>
            <p:nvPr/>
          </p:nvCxnSpPr>
          <p:spPr>
            <a:xfrm rot="10800000">
              <a:off x="1331913" y="5373709"/>
              <a:ext cx="1727200" cy="287333"/>
            </a:xfrm>
            <a:prstGeom prst="line">
              <a:avLst/>
            </a:prstGeom>
            <a:ln w="19050" cap="rnd">
              <a:solidFill>
                <a:srgbClr val="CC7B16"/>
              </a:solidFill>
              <a:prstDash val="sysDash"/>
            </a:ln>
          </p:spPr>
          <p:style>
            <a:lnRef idx="1">
              <a:schemeClr val="accent1"/>
            </a:lnRef>
            <a:fillRef idx="0">
              <a:schemeClr val="accent1"/>
            </a:fillRef>
            <a:effectRef idx="0">
              <a:schemeClr val="accent1"/>
            </a:effectRef>
            <a:fontRef idx="minor">
              <a:schemeClr val="tx1"/>
            </a:fontRef>
          </p:style>
        </p:cxnSp>
        <p:sp>
          <p:nvSpPr>
            <p:cNvPr id="12" name="Oval 11"/>
            <p:cNvSpPr>
              <a:spLocks noChangeAspect="1"/>
            </p:cNvSpPr>
            <p:nvPr/>
          </p:nvSpPr>
          <p:spPr>
            <a:xfrm>
              <a:off x="539750" y="4797457"/>
              <a:ext cx="942975" cy="944546"/>
            </a:xfrm>
            <a:prstGeom prst="ellipse">
              <a:avLst/>
            </a:prstGeom>
            <a:solidFill>
              <a:srgbClr val="939598"/>
            </a:solidFill>
            <a:ln>
              <a:solidFill>
                <a:srgbClr val="93959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grpSp>
      <p:sp>
        <p:nvSpPr>
          <p:cNvPr id="2" name="Title 1"/>
          <p:cNvSpPr>
            <a:spLocks noGrp="1"/>
          </p:cNvSpPr>
          <p:nvPr>
            <p:ph type="ctrTitle"/>
          </p:nvPr>
        </p:nvSpPr>
        <p:spPr>
          <a:xfrm>
            <a:off x="856994" y="1873578"/>
            <a:ext cx="5299182" cy="1470025"/>
          </a:xfrm>
          <a:ln w="6350"/>
        </p:spPr>
        <p:txBody>
          <a:bodyPr anchor="b">
            <a:normAutofit/>
          </a:bodyPr>
          <a:lstStyle>
            <a:lvl1pPr>
              <a:defRPr sz="3600" b="0"/>
            </a:lvl1pPr>
          </a:lstStyle>
          <a:p>
            <a:r>
              <a:rPr lang="en-US"/>
              <a:t>Click to edit Master title style</a:t>
            </a:r>
            <a:endParaRPr lang="en-GB" dirty="0"/>
          </a:p>
        </p:txBody>
      </p:sp>
      <p:sp>
        <p:nvSpPr>
          <p:cNvPr id="3" name="Subtitle 2"/>
          <p:cNvSpPr>
            <a:spLocks noGrp="1"/>
          </p:cNvSpPr>
          <p:nvPr>
            <p:ph type="subTitle" idx="1"/>
          </p:nvPr>
        </p:nvSpPr>
        <p:spPr>
          <a:xfrm>
            <a:off x="864906" y="3463211"/>
            <a:ext cx="5291270" cy="1752600"/>
          </a:xfrm>
        </p:spPr>
        <p:txBody>
          <a:bodyPr>
            <a:normAutofit/>
          </a:bodyPr>
          <a:lstStyle>
            <a:lvl1pPr marL="0" indent="0" algn="l">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14" name="Footer Placeholder 31"/>
          <p:cNvSpPr>
            <a:spLocks noGrp="1"/>
          </p:cNvSpPr>
          <p:nvPr>
            <p:ph type="ftr" sz="quarter" idx="10"/>
          </p:nvPr>
        </p:nvSpPr>
        <p:spPr>
          <a:xfrm>
            <a:off x="414338" y="6323013"/>
            <a:ext cx="2933700" cy="365125"/>
          </a:xfrm>
        </p:spPr>
        <p:txBody>
          <a:bodyPr/>
          <a:lstStyle>
            <a:lvl1pPr>
              <a:defRPr smtClean="0"/>
            </a:lvl1pPr>
          </a:lstStyle>
          <a:p>
            <a:pPr>
              <a:defRPr/>
            </a:pPr>
            <a:r>
              <a:rPr lang="en-GB"/>
              <a:t>© 2015, Mike Murach &amp; Associates, Inc.</a:t>
            </a:r>
            <a:endParaRPr lang="en-GB" dirty="0"/>
          </a:p>
        </p:txBody>
      </p:sp>
      <p:sp>
        <p:nvSpPr>
          <p:cNvPr id="15" name="Slide Number Placeholder 36"/>
          <p:cNvSpPr>
            <a:spLocks noGrp="1"/>
          </p:cNvSpPr>
          <p:nvPr>
            <p:ph type="sldNum" sz="quarter" idx="11"/>
          </p:nvPr>
        </p:nvSpPr>
        <p:spPr>
          <a:xfrm>
            <a:off x="8027988" y="6111875"/>
            <a:ext cx="395287" cy="412750"/>
          </a:xfrm>
        </p:spPr>
        <p:txBody>
          <a:bodyPr/>
          <a:lstStyle>
            <a:lvl1pPr>
              <a:defRPr/>
            </a:lvl1pPr>
          </a:lstStyle>
          <a:p>
            <a:pPr>
              <a:defRPr/>
            </a:pPr>
            <a:fld id="{D13EFCF6-FCF1-FF48-8227-3C3EA4CEF2DA}" type="slidenum">
              <a:rPr lang="en-GB"/>
              <a:pPr>
                <a:defRPr/>
              </a:pPr>
              <a:t>‹#›</a:t>
            </a:fld>
            <a:endParaRPr lang="en-GB" dirty="0"/>
          </a:p>
        </p:txBody>
      </p:sp>
    </p:spTree>
    <p:extLst>
      <p:ext uri="{BB962C8B-B14F-4D97-AF65-F5344CB8AC3E}">
        <p14:creationId xmlns:p14="http://schemas.microsoft.com/office/powerpoint/2010/main" val="294119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Slide_UWL no cogs">
    <p:spTree>
      <p:nvGrpSpPr>
        <p:cNvPr id="1" name=""/>
        <p:cNvGrpSpPr/>
        <p:nvPr/>
      </p:nvGrpSpPr>
      <p:grpSpPr>
        <a:xfrm>
          <a:off x="0" y="0"/>
          <a:ext cx="0" cy="0"/>
          <a:chOff x="0" y="0"/>
          <a:chExt cx="0" cy="0"/>
        </a:xfrm>
      </p:grpSpPr>
      <p:sp>
        <p:nvSpPr>
          <p:cNvPr id="2" name="Title 1"/>
          <p:cNvSpPr>
            <a:spLocks noGrp="1"/>
          </p:cNvSpPr>
          <p:nvPr>
            <p:ph type="ctrTitle"/>
          </p:nvPr>
        </p:nvSpPr>
        <p:spPr>
          <a:xfrm>
            <a:off x="896952" y="2300354"/>
            <a:ext cx="5475870" cy="1470025"/>
          </a:xfrm>
        </p:spPr>
        <p:txBody>
          <a:bodyPr anchor="b"/>
          <a:lstStyle>
            <a:lvl1pPr>
              <a:defRPr sz="3600" b="0"/>
            </a:lvl1pPr>
          </a:lstStyle>
          <a:p>
            <a:r>
              <a:rPr lang="en-US"/>
              <a:t>Click to edit Master title style</a:t>
            </a:r>
            <a:endParaRPr lang="en-GB" dirty="0"/>
          </a:p>
        </p:txBody>
      </p:sp>
      <p:sp>
        <p:nvSpPr>
          <p:cNvPr id="19" name="Text Placeholder 18"/>
          <p:cNvSpPr>
            <a:spLocks noGrp="1"/>
          </p:cNvSpPr>
          <p:nvPr>
            <p:ph type="body" sz="quarter" idx="13"/>
          </p:nvPr>
        </p:nvSpPr>
        <p:spPr>
          <a:xfrm>
            <a:off x="900112" y="3932088"/>
            <a:ext cx="5472087" cy="1081088"/>
          </a:xfrm>
        </p:spPr>
        <p:txBody>
          <a:bodyPr/>
          <a:lstStyle>
            <a:lvl1pPr marL="0" indent="0">
              <a:buNone/>
              <a:defRPr>
                <a:solidFill>
                  <a:srgbClr val="000000"/>
                </a:solidFill>
              </a:defRPr>
            </a:lvl1pPr>
          </a:lstStyle>
          <a:p>
            <a:pPr lvl="0"/>
            <a:r>
              <a:rPr lang="en-US"/>
              <a:t>Click to edit Master text styles</a:t>
            </a:r>
          </a:p>
        </p:txBody>
      </p:sp>
      <p:sp>
        <p:nvSpPr>
          <p:cNvPr id="5" name="Slide Number Placeholder 17"/>
          <p:cNvSpPr>
            <a:spLocks noGrp="1"/>
          </p:cNvSpPr>
          <p:nvPr>
            <p:ph type="sldNum" sz="quarter" idx="14"/>
          </p:nvPr>
        </p:nvSpPr>
        <p:spPr>
          <a:xfrm>
            <a:off x="8027988" y="6111875"/>
            <a:ext cx="395287" cy="412750"/>
          </a:xfrm>
        </p:spPr>
        <p:txBody>
          <a:bodyPr/>
          <a:lstStyle>
            <a:lvl1pPr>
              <a:defRPr/>
            </a:lvl1pPr>
          </a:lstStyle>
          <a:p>
            <a:pPr>
              <a:defRPr/>
            </a:pPr>
            <a:fld id="{859388A0-719E-1C40-924E-55DBBB5C8DD1}" type="slidenum">
              <a:rPr lang="en-GB"/>
              <a:pPr>
                <a:defRPr/>
              </a:pPr>
              <a:t>‹#›</a:t>
            </a:fld>
            <a:endParaRPr lang="en-GB" dirty="0"/>
          </a:p>
        </p:txBody>
      </p:sp>
      <p:sp>
        <p:nvSpPr>
          <p:cNvPr id="6" name="Footer Placeholder 19"/>
          <p:cNvSpPr>
            <a:spLocks noGrp="1"/>
          </p:cNvSpPr>
          <p:nvPr>
            <p:ph type="ftr" sz="quarter" idx="15"/>
          </p:nvPr>
        </p:nvSpPr>
        <p:spPr>
          <a:xfrm>
            <a:off x="414338" y="6323013"/>
            <a:ext cx="3149600" cy="365125"/>
          </a:xfrm>
        </p:spPr>
        <p:txBody>
          <a:bodyPr/>
          <a:lstStyle>
            <a:lvl1pPr>
              <a:defRPr smtClean="0"/>
            </a:lvl1pPr>
          </a:lstStyle>
          <a:p>
            <a:pPr>
              <a:defRPr/>
            </a:pPr>
            <a:r>
              <a:rPr lang="en-GB"/>
              <a:t>© 2015, Mike Murach &amp; Associates, Inc.</a:t>
            </a:r>
            <a:endParaRPr lang="en-GB" dirty="0"/>
          </a:p>
        </p:txBody>
      </p:sp>
      <p:pic>
        <p:nvPicPr>
          <p:cNvPr id="3" name="Picture 2" descr="logo for powerpoint reduced size .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09575" y="549275"/>
            <a:ext cx="2170176" cy="475488"/>
          </a:xfrm>
          <a:prstGeom prst="rect">
            <a:avLst/>
          </a:prstGeom>
        </p:spPr>
      </p:pic>
    </p:spTree>
    <p:extLst>
      <p:ext uri="{BB962C8B-B14F-4D97-AF65-F5344CB8AC3E}">
        <p14:creationId xmlns:p14="http://schemas.microsoft.com/office/powerpoint/2010/main" val="2706180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96952" y="2300354"/>
            <a:ext cx="5475870" cy="1470025"/>
          </a:xfrm>
        </p:spPr>
        <p:txBody>
          <a:bodyPr anchor="b"/>
          <a:lstStyle>
            <a:lvl1pPr>
              <a:defRPr sz="3600" b="0"/>
            </a:lvl1pPr>
          </a:lstStyle>
          <a:p>
            <a:r>
              <a:rPr lang="en-US"/>
              <a:t>Click to edit Master title style</a:t>
            </a:r>
            <a:endParaRPr lang="en-GB" dirty="0"/>
          </a:p>
        </p:txBody>
      </p:sp>
      <p:sp>
        <p:nvSpPr>
          <p:cNvPr id="8" name="Text Placeholder 18"/>
          <p:cNvSpPr>
            <a:spLocks noGrp="1"/>
          </p:cNvSpPr>
          <p:nvPr>
            <p:ph type="body" sz="quarter" idx="13"/>
          </p:nvPr>
        </p:nvSpPr>
        <p:spPr>
          <a:xfrm>
            <a:off x="900112" y="3932088"/>
            <a:ext cx="5472087" cy="1081088"/>
          </a:xfrm>
        </p:spPr>
        <p:txBody>
          <a:bodyPr/>
          <a:lstStyle>
            <a:lvl1pPr marL="0" indent="0">
              <a:buNone/>
              <a:defRPr>
                <a:solidFill>
                  <a:srgbClr val="000000"/>
                </a:solidFill>
              </a:defRPr>
            </a:lvl1pPr>
          </a:lstStyle>
          <a:p>
            <a:pPr lvl="0"/>
            <a:r>
              <a:rPr lang="en-US"/>
              <a:t>Click to edit Master text styles</a:t>
            </a:r>
          </a:p>
        </p:txBody>
      </p:sp>
      <p:sp>
        <p:nvSpPr>
          <p:cNvPr id="5" name="Slide Number Placeholder 6"/>
          <p:cNvSpPr>
            <a:spLocks noGrp="1"/>
          </p:cNvSpPr>
          <p:nvPr>
            <p:ph type="sldNum" sz="quarter" idx="14"/>
          </p:nvPr>
        </p:nvSpPr>
        <p:spPr>
          <a:xfrm>
            <a:off x="8027988" y="6111875"/>
            <a:ext cx="395287" cy="412750"/>
          </a:xfrm>
        </p:spPr>
        <p:txBody>
          <a:bodyPr/>
          <a:lstStyle>
            <a:lvl1pPr>
              <a:defRPr/>
            </a:lvl1pPr>
          </a:lstStyle>
          <a:p>
            <a:pPr>
              <a:defRPr/>
            </a:pPr>
            <a:fld id="{2BBC46B0-2223-AB4F-8540-BB29901BEF7A}" type="slidenum">
              <a:rPr lang="en-GB"/>
              <a:pPr>
                <a:defRPr/>
              </a:pPr>
              <a:t>‹#›</a:t>
            </a:fld>
            <a:endParaRPr lang="en-GB" dirty="0"/>
          </a:p>
        </p:txBody>
      </p:sp>
    </p:spTree>
    <p:extLst>
      <p:ext uri="{BB962C8B-B14F-4D97-AF65-F5344CB8AC3E}">
        <p14:creationId xmlns:p14="http://schemas.microsoft.com/office/powerpoint/2010/main" val="3620058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0" name="Straight Connector 9"/>
          <p:cNvCxnSpPr/>
          <p:nvPr/>
        </p:nvCxnSpPr>
        <p:spPr>
          <a:xfrm>
            <a:off x="468313" y="6326188"/>
            <a:ext cx="8675687" cy="0"/>
          </a:xfrm>
          <a:prstGeom prst="line">
            <a:avLst/>
          </a:prstGeom>
          <a:ln w="19050">
            <a:solidFill>
              <a:srgbClr val="747678"/>
            </a:solidFill>
            <a:prstDash val="sysDash"/>
            <a:bevel/>
          </a:ln>
        </p:spPr>
        <p:style>
          <a:lnRef idx="1">
            <a:schemeClr val="accent1"/>
          </a:lnRef>
          <a:fillRef idx="0">
            <a:schemeClr val="accent1"/>
          </a:fillRef>
          <a:effectRef idx="0">
            <a:schemeClr val="accent1"/>
          </a:effectRef>
          <a:fontRef idx="minor">
            <a:schemeClr val="tx1"/>
          </a:fontRef>
        </p:style>
      </p:cxnSp>
      <p:sp>
        <p:nvSpPr>
          <p:cNvPr id="11" name="Oval 10"/>
          <p:cNvSpPr>
            <a:spLocks noChangeAspect="1"/>
          </p:cNvSpPr>
          <p:nvPr/>
        </p:nvSpPr>
        <p:spPr>
          <a:xfrm>
            <a:off x="8012113" y="6092825"/>
            <a:ext cx="468312" cy="468313"/>
          </a:xfrm>
          <a:prstGeom prst="ellipse">
            <a:avLst/>
          </a:prstGeom>
          <a:solidFill>
            <a:schemeClr val="bg1"/>
          </a:solidFill>
          <a:ln w="28575">
            <a:solidFill>
              <a:srgbClr val="6D6E7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a:solidFill>
                <a:srgbClr val="747678"/>
              </a:solidFill>
              <a:latin typeface="Verdana" pitchFamily="34" charset="0"/>
            </a:endParaRPr>
          </a:p>
        </p:txBody>
      </p:sp>
      <p:sp>
        <p:nvSpPr>
          <p:cNvPr id="1028" name="Title Placeholder 1"/>
          <p:cNvSpPr>
            <a:spLocks noGrp="1"/>
          </p:cNvSpPr>
          <p:nvPr>
            <p:ph type="title"/>
          </p:nvPr>
        </p:nvSpPr>
        <p:spPr bwMode="auto">
          <a:xfrm>
            <a:off x="412750" y="558800"/>
            <a:ext cx="69659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GB" dirty="0"/>
          </a:p>
        </p:txBody>
      </p:sp>
      <p:sp>
        <p:nvSpPr>
          <p:cNvPr id="1029" name="Text Placeholder 2"/>
          <p:cNvSpPr>
            <a:spLocks noGrp="1"/>
          </p:cNvSpPr>
          <p:nvPr>
            <p:ph type="body" idx="1"/>
          </p:nvPr>
        </p:nvSpPr>
        <p:spPr bwMode="auto">
          <a:xfrm>
            <a:off x="412750" y="1431925"/>
            <a:ext cx="8191500"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87" name="Rectangle 386"/>
          <p:cNvSpPr/>
          <p:nvPr/>
        </p:nvSpPr>
        <p:spPr>
          <a:xfrm>
            <a:off x="0" y="0"/>
            <a:ext cx="9144000" cy="6858000"/>
          </a:xfrm>
          <a:prstGeom prst="rect">
            <a:avLst/>
          </a:prstGeom>
          <a:noFill/>
          <a:ln w="6350">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cxnSp>
        <p:nvCxnSpPr>
          <p:cNvPr id="16" name="Straight Connector 15"/>
          <p:cNvCxnSpPr/>
          <p:nvPr/>
        </p:nvCxnSpPr>
        <p:spPr>
          <a:xfrm>
            <a:off x="468313" y="6326188"/>
            <a:ext cx="8675687" cy="0"/>
          </a:xfrm>
          <a:prstGeom prst="line">
            <a:avLst/>
          </a:prstGeom>
          <a:ln w="19050">
            <a:solidFill>
              <a:srgbClr val="6D6E71"/>
            </a:solidFill>
            <a:prstDash val="sysDash"/>
            <a:bevel/>
          </a:ln>
        </p:spPr>
        <p:style>
          <a:lnRef idx="1">
            <a:schemeClr val="accent1"/>
          </a:lnRef>
          <a:fillRef idx="0">
            <a:schemeClr val="accent1"/>
          </a:fillRef>
          <a:effectRef idx="0">
            <a:schemeClr val="accent1"/>
          </a:effectRef>
          <a:fontRef idx="minor">
            <a:schemeClr val="tx1"/>
          </a:fontRef>
        </p:style>
      </p:cxnSp>
      <p:sp>
        <p:nvSpPr>
          <p:cNvPr id="18" name="Oval 17"/>
          <p:cNvSpPr>
            <a:spLocks noChangeAspect="1"/>
          </p:cNvSpPr>
          <p:nvPr/>
        </p:nvSpPr>
        <p:spPr>
          <a:xfrm>
            <a:off x="8012113" y="6092825"/>
            <a:ext cx="468312" cy="468313"/>
          </a:xfrm>
          <a:prstGeom prst="ellipse">
            <a:avLst/>
          </a:prstGeom>
          <a:solidFill>
            <a:schemeClr val="bg1"/>
          </a:solidFill>
          <a:ln w="28575">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400" dirty="0">
              <a:solidFill>
                <a:srgbClr val="747678"/>
              </a:solidFill>
              <a:latin typeface="Arial"/>
              <a:cs typeface="Arial"/>
            </a:endParaRPr>
          </a:p>
        </p:txBody>
      </p:sp>
      <p:sp>
        <p:nvSpPr>
          <p:cNvPr id="9" name="Rectangle 8"/>
          <p:cNvSpPr/>
          <p:nvPr/>
        </p:nvSpPr>
        <p:spPr>
          <a:xfrm>
            <a:off x="0" y="0"/>
            <a:ext cx="9144000" cy="6858000"/>
          </a:xfrm>
          <a:prstGeom prst="rect">
            <a:avLst/>
          </a:prstGeom>
          <a:noFill/>
          <a:ln w="6350">
            <a:solidFill>
              <a:srgbClr val="74767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a:p>
        </p:txBody>
      </p:sp>
      <p:sp>
        <p:nvSpPr>
          <p:cNvPr id="3" name="Footer Placeholder 2"/>
          <p:cNvSpPr>
            <a:spLocks noGrp="1"/>
          </p:cNvSpPr>
          <p:nvPr>
            <p:ph type="ftr" sz="quarter" idx="3"/>
          </p:nvPr>
        </p:nvSpPr>
        <p:spPr>
          <a:xfrm>
            <a:off x="412750" y="6332538"/>
            <a:ext cx="2935288" cy="365125"/>
          </a:xfrm>
          <a:prstGeom prst="rect">
            <a:avLst/>
          </a:prstGeom>
        </p:spPr>
        <p:txBody>
          <a:bodyPr vert="horz" lIns="91440" tIns="45720" rIns="91440" bIns="45720" rtlCol="0" anchor="ctr"/>
          <a:lstStyle>
            <a:lvl1pPr algn="l">
              <a:defRPr sz="1000" smtClean="0">
                <a:solidFill>
                  <a:schemeClr val="tx1"/>
                </a:solidFill>
              </a:defRPr>
            </a:lvl1pPr>
          </a:lstStyle>
          <a:p>
            <a:pPr>
              <a:defRPr/>
            </a:pPr>
            <a:r>
              <a:rPr lang="en-GB"/>
              <a:t>© 2015, Mike Murach &amp; Associates, Inc.</a:t>
            </a:r>
            <a:endParaRPr lang="en-GB" dirty="0"/>
          </a:p>
        </p:txBody>
      </p:sp>
      <p:sp>
        <p:nvSpPr>
          <p:cNvPr id="6" name="Slide Number Placeholder 5"/>
          <p:cNvSpPr>
            <a:spLocks noGrp="1"/>
          </p:cNvSpPr>
          <p:nvPr>
            <p:ph type="sldNum" sz="quarter" idx="4"/>
          </p:nvPr>
        </p:nvSpPr>
        <p:spPr>
          <a:xfrm>
            <a:off x="8070850" y="6146800"/>
            <a:ext cx="371475" cy="365125"/>
          </a:xfrm>
          <a:prstGeom prst="rect">
            <a:avLst/>
          </a:prstGeom>
        </p:spPr>
        <p:txBody>
          <a:bodyPr vert="horz" lIns="91440" tIns="45720" rIns="91440" bIns="45720" rtlCol="0" anchor="ctr"/>
          <a:lstStyle>
            <a:lvl1pPr algn="ctr">
              <a:defRPr sz="1000" smtClean="0">
                <a:solidFill>
                  <a:schemeClr val="tx1">
                    <a:tint val="75000"/>
                  </a:schemeClr>
                </a:solidFill>
              </a:defRPr>
            </a:lvl1pPr>
          </a:lstStyle>
          <a:p>
            <a:pPr>
              <a:defRPr/>
            </a:pPr>
            <a:fld id="{6C10E252-3EED-AA4C-9BDF-346BF16C9FDC}" type="slidenum">
              <a:rPr lang="en-GB"/>
              <a:pPr>
                <a:defRPr/>
              </a:pPr>
              <a:t>‹#›</a:t>
            </a:fld>
            <a:endParaRPr lang="en-GB" dirty="0"/>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66" r:id="rId3"/>
    <p:sldLayoutId id="2147483867" r:id="rId4"/>
    <p:sldLayoutId id="2147483869" r:id="rId5"/>
    <p:sldLayoutId id="2147483868"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Lst>
  <p:hf sldNum="0" hdr="0" ftr="0" dt="0"/>
  <p:txStyles>
    <p:titleStyle>
      <a:lvl1pPr algn="l" rtl="0" eaLnBrk="1" fontAlgn="base" hangingPunct="1">
        <a:spcBef>
          <a:spcPct val="0"/>
        </a:spcBef>
        <a:spcAft>
          <a:spcPct val="0"/>
        </a:spcAft>
        <a:defRPr sz="3600" kern="1200">
          <a:solidFill>
            <a:srgbClr val="0039A6"/>
          </a:solidFill>
          <a:latin typeface="Arial"/>
          <a:ea typeface="ＭＳ Ｐゴシック" charset="0"/>
          <a:cs typeface="Arial"/>
        </a:defRPr>
      </a:lvl1pPr>
      <a:lvl2pPr algn="l" rtl="0" eaLnBrk="1" fontAlgn="base" hangingPunct="1">
        <a:spcBef>
          <a:spcPct val="0"/>
        </a:spcBef>
        <a:spcAft>
          <a:spcPct val="0"/>
        </a:spcAft>
        <a:defRPr sz="3600">
          <a:solidFill>
            <a:srgbClr val="0039A6"/>
          </a:solidFill>
          <a:latin typeface="Arial" charset="0"/>
          <a:ea typeface="ＭＳ Ｐゴシック" charset="0"/>
          <a:cs typeface="ＭＳ Ｐゴシック" charset="0"/>
        </a:defRPr>
      </a:lvl2pPr>
      <a:lvl3pPr algn="l" rtl="0" eaLnBrk="1" fontAlgn="base" hangingPunct="1">
        <a:spcBef>
          <a:spcPct val="0"/>
        </a:spcBef>
        <a:spcAft>
          <a:spcPct val="0"/>
        </a:spcAft>
        <a:defRPr sz="3600">
          <a:solidFill>
            <a:srgbClr val="0039A6"/>
          </a:solidFill>
          <a:latin typeface="Arial" charset="0"/>
          <a:ea typeface="ＭＳ Ｐゴシック" charset="0"/>
          <a:cs typeface="ＭＳ Ｐゴシック" charset="0"/>
        </a:defRPr>
      </a:lvl3pPr>
      <a:lvl4pPr algn="l" rtl="0" eaLnBrk="1" fontAlgn="base" hangingPunct="1">
        <a:spcBef>
          <a:spcPct val="0"/>
        </a:spcBef>
        <a:spcAft>
          <a:spcPct val="0"/>
        </a:spcAft>
        <a:defRPr sz="3600">
          <a:solidFill>
            <a:srgbClr val="0039A6"/>
          </a:solidFill>
          <a:latin typeface="Arial" charset="0"/>
          <a:ea typeface="ＭＳ Ｐゴシック" charset="0"/>
          <a:cs typeface="ＭＳ Ｐゴシック" charset="0"/>
        </a:defRPr>
      </a:lvl4pPr>
      <a:lvl5pPr algn="l" rtl="0" eaLnBrk="1" fontAlgn="base" hangingPunct="1">
        <a:spcBef>
          <a:spcPct val="0"/>
        </a:spcBef>
        <a:spcAft>
          <a:spcPct val="0"/>
        </a:spcAft>
        <a:defRPr sz="3600">
          <a:solidFill>
            <a:srgbClr val="0039A6"/>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4000" b="1">
          <a:solidFill>
            <a:srgbClr val="0039A6"/>
          </a:solidFill>
          <a:latin typeface="Trebuchet MS" pitchFamily="34" charset="0"/>
        </a:defRPr>
      </a:lvl6pPr>
      <a:lvl7pPr marL="914400" algn="l" rtl="0" eaLnBrk="1" fontAlgn="base" hangingPunct="1">
        <a:spcBef>
          <a:spcPct val="0"/>
        </a:spcBef>
        <a:spcAft>
          <a:spcPct val="0"/>
        </a:spcAft>
        <a:defRPr sz="4000" b="1">
          <a:solidFill>
            <a:srgbClr val="0039A6"/>
          </a:solidFill>
          <a:latin typeface="Trebuchet MS" pitchFamily="34" charset="0"/>
        </a:defRPr>
      </a:lvl7pPr>
      <a:lvl8pPr marL="1371600" algn="l" rtl="0" eaLnBrk="1" fontAlgn="base" hangingPunct="1">
        <a:spcBef>
          <a:spcPct val="0"/>
        </a:spcBef>
        <a:spcAft>
          <a:spcPct val="0"/>
        </a:spcAft>
        <a:defRPr sz="4000" b="1">
          <a:solidFill>
            <a:srgbClr val="0039A6"/>
          </a:solidFill>
          <a:latin typeface="Trebuchet MS" pitchFamily="34" charset="0"/>
        </a:defRPr>
      </a:lvl8pPr>
      <a:lvl9pPr marL="1828800" algn="l" rtl="0" eaLnBrk="1" fontAlgn="base" hangingPunct="1">
        <a:spcBef>
          <a:spcPct val="0"/>
        </a:spcBef>
        <a:spcAft>
          <a:spcPct val="0"/>
        </a:spcAft>
        <a:defRPr sz="4000" b="1">
          <a:solidFill>
            <a:srgbClr val="0039A6"/>
          </a:solidFill>
          <a:latin typeface="Trebuchet MS" pitchFamily="34" charset="0"/>
        </a:defRPr>
      </a:lvl9pPr>
    </p:titleStyle>
    <p:bodyStyle>
      <a:lvl1pPr marL="187325" indent="-187325" algn="l" rtl="0" eaLnBrk="1" fontAlgn="base" hangingPunct="1">
        <a:spcBef>
          <a:spcPts val="600"/>
        </a:spcBef>
        <a:spcAft>
          <a:spcPts val="600"/>
        </a:spcAft>
        <a:buSzPct val="110000"/>
        <a:buFont typeface="Arial" charset="0"/>
        <a:buChar char="•"/>
        <a:defRPr sz="2600" kern="1200">
          <a:solidFill>
            <a:srgbClr val="000000"/>
          </a:solidFill>
          <a:latin typeface="Arial"/>
          <a:ea typeface="ＭＳ Ｐゴシック" charset="0"/>
          <a:cs typeface="Arial"/>
        </a:defRPr>
      </a:lvl1pPr>
      <a:lvl2pPr marL="627063" indent="-355600" algn="l" rtl="0" eaLnBrk="1" fontAlgn="base" hangingPunct="1">
        <a:spcBef>
          <a:spcPts val="600"/>
        </a:spcBef>
        <a:spcAft>
          <a:spcPts val="600"/>
        </a:spcAft>
        <a:buSzPct val="100000"/>
        <a:buFont typeface="Lucida Grande" charset="0"/>
        <a:buChar char="­"/>
        <a:defRPr sz="2400" kern="1200">
          <a:solidFill>
            <a:srgbClr val="000000"/>
          </a:solidFill>
          <a:latin typeface="Arial"/>
          <a:ea typeface="ＭＳ Ｐゴシック" charset="0"/>
          <a:cs typeface="Arial"/>
        </a:defRPr>
      </a:lvl2pPr>
      <a:lvl3pPr marL="1084263" indent="-373063" algn="l" rtl="0" eaLnBrk="1" fontAlgn="base" hangingPunct="1">
        <a:spcBef>
          <a:spcPts val="600"/>
        </a:spcBef>
        <a:spcAft>
          <a:spcPts val="600"/>
        </a:spcAft>
        <a:buSzPct val="100000"/>
        <a:buFont typeface="Lucida Grande" charset="0"/>
        <a:buChar char="­"/>
        <a:defRPr sz="2000" kern="1200">
          <a:solidFill>
            <a:srgbClr val="000000"/>
          </a:solidFill>
          <a:latin typeface="Arial"/>
          <a:ea typeface="ＭＳ Ｐゴシック" charset="0"/>
          <a:cs typeface="Arial"/>
        </a:defRPr>
      </a:lvl3pPr>
      <a:lvl4pPr marL="1338263" indent="-254000" algn="l" rtl="0" eaLnBrk="1" fontAlgn="base" hangingPunct="1">
        <a:spcBef>
          <a:spcPts val="600"/>
        </a:spcBef>
        <a:spcAft>
          <a:spcPts val="600"/>
        </a:spcAft>
        <a:buSzPct val="100000"/>
        <a:buFont typeface="Lucida Grande" charset="0"/>
        <a:buChar char="­"/>
        <a:defRPr sz="2000" kern="1200">
          <a:solidFill>
            <a:srgbClr val="000000"/>
          </a:solidFill>
          <a:latin typeface="Arial"/>
          <a:ea typeface="ＭＳ Ｐゴシック" charset="0"/>
          <a:cs typeface="Arial"/>
        </a:defRPr>
      </a:lvl4pPr>
      <a:lvl5pPr marL="1608138" indent="-269875" algn="l" rtl="0" eaLnBrk="1" fontAlgn="base" hangingPunct="1">
        <a:spcBef>
          <a:spcPts val="600"/>
        </a:spcBef>
        <a:spcAft>
          <a:spcPts val="600"/>
        </a:spcAft>
        <a:buSzPct val="100000"/>
        <a:buFont typeface="Lucida Grande" charset="0"/>
        <a:buChar char="­"/>
        <a:defRPr sz="2000" kern="1200">
          <a:solidFill>
            <a:srgbClr val="000000"/>
          </a:solidFill>
          <a:latin typeface="Arial"/>
          <a:ea typeface="ＭＳ Ｐゴシック" charset="0"/>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ctrTitle"/>
          </p:nvPr>
        </p:nvSpPr>
        <p:spPr>
          <a:xfrm>
            <a:off x="857250" y="1873250"/>
            <a:ext cx="5299075" cy="1470025"/>
          </a:xfrm>
          <a:ln w="9525"/>
          <a:extLst>
            <a:ext uri="{91240B29-F687-4F45-9708-019B960494DF}">
              <a14:hiddenLine xmlns:a14="http://schemas.microsoft.com/office/drawing/2010/main" w="6350">
                <a:solidFill>
                  <a:srgbClr val="000000"/>
                </a:solidFill>
                <a:miter lim="800000"/>
                <a:headEnd/>
                <a:tailEnd/>
              </a14:hiddenLine>
            </a:ext>
          </a:extLst>
        </p:spPr>
        <p:txBody>
          <a:bodyPr>
            <a:normAutofit fontScale="90000"/>
          </a:bodyPr>
          <a:lstStyle/>
          <a:p>
            <a:pPr eaLnBrk="1" hangingPunct="1"/>
            <a:r>
              <a:rPr lang="en-GB" dirty="0">
                <a:latin typeface="Arial" charset="0"/>
              </a:rPr>
              <a:t>Entity Relationship Diagram </a:t>
            </a:r>
            <a:br>
              <a:rPr lang="en-GB" dirty="0">
                <a:latin typeface="Arial" charset="0"/>
              </a:rPr>
            </a:br>
            <a:r>
              <a:rPr lang="en-GB" dirty="0">
                <a:latin typeface="Arial" charset="0"/>
              </a:rPr>
              <a:t>2/3</a:t>
            </a:r>
          </a:p>
        </p:txBody>
      </p:sp>
      <p:sp>
        <p:nvSpPr>
          <p:cNvPr id="16386" name="Subtitle 1"/>
          <p:cNvSpPr>
            <a:spLocks noGrp="1"/>
          </p:cNvSpPr>
          <p:nvPr>
            <p:ph type="subTitle" idx="1"/>
          </p:nvPr>
        </p:nvSpPr>
        <p:spPr>
          <a:xfrm>
            <a:off x="865188" y="3463925"/>
            <a:ext cx="5291137" cy="1752600"/>
          </a:xfrm>
        </p:spPr>
        <p:txBody>
          <a:bodyPr/>
          <a:lstStyle/>
          <a:p>
            <a:pPr eaLnBrk="1" hangingPunct="1"/>
            <a:r>
              <a:rPr lang="en-GB" dirty="0">
                <a:latin typeface="Arial" charset="0"/>
              </a:rPr>
              <a:t>School of Computing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altLang="en-US"/>
              <a:t>Entity types</a:t>
            </a:r>
          </a:p>
        </p:txBody>
      </p:sp>
      <p:sp>
        <p:nvSpPr>
          <p:cNvPr id="13315" name="Content Placeholder 2"/>
          <p:cNvSpPr>
            <a:spLocks noGrp="1"/>
          </p:cNvSpPr>
          <p:nvPr>
            <p:ph idx="1"/>
          </p:nvPr>
        </p:nvSpPr>
        <p:spPr>
          <a:xfrm>
            <a:off x="400050" y="1619250"/>
            <a:ext cx="8305800" cy="4025900"/>
          </a:xfrm>
        </p:spPr>
        <p:txBody>
          <a:bodyPr>
            <a:normAutofit fontScale="85000" lnSpcReduction="10000"/>
          </a:bodyPr>
          <a:lstStyle/>
          <a:p>
            <a:r>
              <a:rPr lang="en-GB" altLang="en-US" b="1"/>
              <a:t>Independent Entity</a:t>
            </a:r>
            <a:r>
              <a:rPr lang="en-GB" altLang="en-US"/>
              <a:t>: Is an entity that can exist without the help of another entity. Attributes from other entities were not needed to uniquely identify instances of these entities. Independent entity is shown as rectangle with single border line.</a:t>
            </a:r>
          </a:p>
          <a:p>
            <a:r>
              <a:rPr lang="en-GB" altLang="en-US" b="1"/>
              <a:t>Dependent Entity</a:t>
            </a:r>
            <a:r>
              <a:rPr lang="en-GB" altLang="en-US"/>
              <a:t>: There are situations when an entity does require attributes from another entity to uniquely identify an instance. This entity is called a dependent entity and its identifier consists of at least one attribute from the other entity. A dependent entity is shown as a rectangle with double border line.</a:t>
            </a:r>
          </a:p>
          <a:p>
            <a:r>
              <a:rPr lang="en-GB" altLang="en-US" b="1"/>
              <a:t>Intersection Entity</a:t>
            </a:r>
            <a:r>
              <a:rPr lang="en-GB" altLang="en-US"/>
              <a:t>: Intersection entities are added to a data model to store information about two entities sharing many to many relationship in order to remove the man-to-many relationship.</a:t>
            </a:r>
          </a:p>
        </p:txBody>
      </p:sp>
    </p:spTree>
    <p:extLst>
      <p:ext uri="{BB962C8B-B14F-4D97-AF65-F5344CB8AC3E}">
        <p14:creationId xmlns:p14="http://schemas.microsoft.com/office/powerpoint/2010/main" val="59765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361950" y="4171950"/>
            <a:ext cx="8305800" cy="400050"/>
          </a:xfrm>
        </p:spPr>
        <p:txBody>
          <a:bodyPr/>
          <a:lstStyle/>
          <a:p>
            <a:r>
              <a:rPr lang="en-GB" altLang="en-US" sz="2000"/>
              <a:t>What is the purpose of developing an identifier for an entity?</a:t>
            </a:r>
          </a:p>
        </p:txBody>
      </p:sp>
      <p:pic>
        <p:nvPicPr>
          <p:cNvPr id="4" name="Picture 2" descr="C:\Users\sst3kanize\AppData\Local\Microsoft\Windows\Temporary Internet Files\Content.IE5\L6G8I1FF\MC900383308[1].wmf"/>
          <p:cNvPicPr>
            <a:picLocks noChangeAspect="1" noChangeArrowheads="1"/>
          </p:cNvPicPr>
          <p:nvPr/>
        </p:nvPicPr>
        <p:blipFill>
          <a:blip r:embed="rId2" cstate="email">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275856" y="1714498"/>
            <a:ext cx="2276856" cy="1453439"/>
          </a:xfrm>
          <a:prstGeom prst="rect">
            <a:avLst/>
          </a:prstGeom>
          <a:noFill/>
          <a:extLst>
            <a:ext uri="{909E8E84-426E-40DD-AFC4-6F175D3DCCD1}">
              <a14:hiddenFill xmlns:a14="http://schemas.microsoft.com/office/drawing/2010/main">
                <a:solidFill>
                  <a:srgbClr val="FFFFFF"/>
                </a:solidFill>
              </a14:hiddenFill>
            </a:ext>
          </a:extLst>
        </p:spPr>
      </p:pic>
      <p:sp>
        <p:nvSpPr>
          <p:cNvPr id="14340" name="Title 1"/>
          <p:cNvSpPr>
            <a:spLocks noGrp="1"/>
          </p:cNvSpPr>
          <p:nvPr>
            <p:ph type="title"/>
          </p:nvPr>
        </p:nvSpPr>
        <p:spPr/>
        <p:txBody>
          <a:bodyPr/>
          <a:lstStyle/>
          <a:p>
            <a:r>
              <a:rPr lang="en-GB" altLang="en-US"/>
              <a:t>Question</a:t>
            </a:r>
          </a:p>
        </p:txBody>
      </p:sp>
    </p:spTree>
    <p:extLst>
      <p:ext uri="{BB962C8B-B14F-4D97-AF65-F5344CB8AC3E}">
        <p14:creationId xmlns:p14="http://schemas.microsoft.com/office/powerpoint/2010/main" val="2354264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altLang="en-US"/>
              <a:t>Answer</a:t>
            </a:r>
          </a:p>
        </p:txBody>
      </p:sp>
      <p:sp>
        <p:nvSpPr>
          <p:cNvPr id="15363" name="Content Placeholder 2"/>
          <p:cNvSpPr>
            <a:spLocks noGrp="1"/>
          </p:cNvSpPr>
          <p:nvPr>
            <p:ph idx="1"/>
          </p:nvPr>
        </p:nvSpPr>
        <p:spPr>
          <a:xfrm>
            <a:off x="381000" y="1447800"/>
            <a:ext cx="8305800" cy="2640013"/>
          </a:xfrm>
        </p:spPr>
        <p:txBody>
          <a:bodyPr>
            <a:normAutofit fontScale="92500" lnSpcReduction="10000"/>
          </a:bodyPr>
          <a:lstStyle/>
          <a:p>
            <a:r>
              <a:rPr lang="en-US" altLang="en-US"/>
              <a:t>One of the aspects of the definition of an entity is the fact that there are multiple occurrences of the entity.  If there are not multiple instances of something that is a potential entity, that something is not an entity in the system.  Consequently, there must be a way of identifying each individual occurrence of an entity so that it can be picked out from amongst all the other instances of the entity.  That is the purpose of having identifiers with unique values.</a:t>
            </a:r>
            <a:endParaRPr lang="en-GB" altLang="en-US"/>
          </a:p>
          <a:p>
            <a:pPr>
              <a:buFontTx/>
              <a:buNone/>
            </a:pPr>
            <a:endParaRPr lang="en-GB" altLang="en-US"/>
          </a:p>
        </p:txBody>
      </p:sp>
    </p:spTree>
    <p:extLst>
      <p:ext uri="{BB962C8B-B14F-4D97-AF65-F5344CB8AC3E}">
        <p14:creationId xmlns:p14="http://schemas.microsoft.com/office/powerpoint/2010/main" val="2760586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61938" y="1912938"/>
            <a:ext cx="8305800" cy="563562"/>
          </a:xfrm>
        </p:spPr>
        <p:txBody>
          <a:bodyPr/>
          <a:lstStyle/>
          <a:p>
            <a:r>
              <a:rPr lang="en-GB" altLang="en-US" sz="1800" b="1"/>
              <a:t>Class Exercise</a:t>
            </a:r>
            <a:br>
              <a:rPr lang="en-GB" altLang="en-US" sz="1800" b="1"/>
            </a:br>
            <a:endParaRPr lang="en-GB" altLang="en-US" sz="1800" b="1"/>
          </a:p>
        </p:txBody>
      </p:sp>
      <p:sp>
        <p:nvSpPr>
          <p:cNvPr id="16387" name="Content Placeholder 3"/>
          <p:cNvSpPr>
            <a:spLocks noGrp="1"/>
          </p:cNvSpPr>
          <p:nvPr>
            <p:ph idx="1"/>
          </p:nvPr>
        </p:nvSpPr>
        <p:spPr>
          <a:xfrm>
            <a:off x="396875" y="2438400"/>
            <a:ext cx="8305800" cy="3467100"/>
          </a:xfrm>
        </p:spPr>
        <p:txBody>
          <a:bodyPr>
            <a:normAutofit fontScale="92500" lnSpcReduction="20000"/>
          </a:bodyPr>
          <a:lstStyle/>
          <a:p>
            <a:r>
              <a:rPr lang="en-GB" altLang="en-US"/>
              <a:t>A publishing company produces scientific books on various subjects. The books are written by authors who specialize in one particular subject. The company employs editors who, not necessarily being specialists in a particular area, each take sole responsibility for editing one or more publications. A publication covers essentially one of the specialist subjects and is normally written by a single author. When writing a particular book, each author works with on editor, but may submit another work for publication to be supervised by other editors. To improve their competitiveness, the company tries to employ a variety of authors, more than one author being a specialist in a particular subject.</a:t>
            </a:r>
          </a:p>
        </p:txBody>
      </p:sp>
      <p:pic>
        <p:nvPicPr>
          <p:cNvPr id="4" name="Picture 2" descr="C:\Users\sst3kanize\AppData\Local\Microsoft\Windows\Temporary Internet Files\Content.IE5\L6G8I1FF\MC900383308[1].wmf"/>
          <p:cNvPicPr>
            <a:picLocks noChangeAspect="1" noChangeArrowheads="1"/>
          </p:cNvPicPr>
          <p:nvPr/>
        </p:nvPicPr>
        <p:blipFill>
          <a:blip r:embed="rId2" cstate="email">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275856" y="301976"/>
            <a:ext cx="2276856" cy="145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598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altLang="en-US"/>
              <a:t>Tasks</a:t>
            </a:r>
          </a:p>
        </p:txBody>
      </p:sp>
      <p:sp>
        <p:nvSpPr>
          <p:cNvPr id="17411" name="Content Placeholder 2"/>
          <p:cNvSpPr>
            <a:spLocks noGrp="1"/>
          </p:cNvSpPr>
          <p:nvPr>
            <p:ph idx="1"/>
          </p:nvPr>
        </p:nvSpPr>
        <p:spPr>
          <a:xfrm>
            <a:off x="381000" y="1447800"/>
            <a:ext cx="8305800" cy="3143250"/>
          </a:xfrm>
        </p:spPr>
        <p:txBody>
          <a:bodyPr>
            <a:normAutofit fontScale="92500" lnSpcReduction="20000"/>
          </a:bodyPr>
          <a:lstStyle/>
          <a:p>
            <a:r>
              <a:rPr lang="en-GB" altLang="en-US"/>
              <a:t>Identify entities </a:t>
            </a:r>
          </a:p>
          <a:p>
            <a:r>
              <a:rPr lang="en-GB" altLang="en-US"/>
              <a:t>Add your attributes and identifier for each entity.</a:t>
            </a:r>
          </a:p>
          <a:p>
            <a:r>
              <a:rPr lang="en-GB" altLang="en-US"/>
              <a:t>Identify relationships.</a:t>
            </a:r>
          </a:p>
          <a:p>
            <a:r>
              <a:rPr lang="en-GB" altLang="en-US"/>
              <a:t>Identify the following entitles:</a:t>
            </a:r>
          </a:p>
          <a:p>
            <a:pPr lvl="1"/>
            <a:r>
              <a:rPr lang="en-GB" altLang="en-US"/>
              <a:t>Independent Entity</a:t>
            </a:r>
          </a:p>
          <a:p>
            <a:pPr lvl="1"/>
            <a:r>
              <a:rPr lang="en-GB" altLang="en-US"/>
              <a:t>Dependent Entity</a:t>
            </a:r>
          </a:p>
          <a:p>
            <a:pPr lvl="1"/>
            <a:r>
              <a:rPr lang="en-GB" altLang="en-US"/>
              <a:t>Intersection Entity</a:t>
            </a:r>
          </a:p>
          <a:p>
            <a:pPr lvl="1"/>
            <a:endParaRPr lang="en-GB" altLang="en-US"/>
          </a:p>
          <a:p>
            <a:pPr lvl="1"/>
            <a:endParaRPr lang="en-GB" altLang="en-US"/>
          </a:p>
        </p:txBody>
      </p:sp>
    </p:spTree>
    <p:extLst>
      <p:ext uri="{BB962C8B-B14F-4D97-AF65-F5344CB8AC3E}">
        <p14:creationId xmlns:p14="http://schemas.microsoft.com/office/powerpoint/2010/main" val="3801831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p:txBody>
          <a:bodyPr/>
          <a:lstStyle/>
          <a:p>
            <a:r>
              <a:rPr lang="en-GB" altLang="en-US"/>
              <a:t>Dennis, A., and Wixom, B. H, “Systems Analysis and Design”, 5th  Edition, John Wiley &amp; Sons (2013), Chapter Six.</a:t>
            </a:r>
          </a:p>
          <a:p>
            <a:r>
              <a:rPr lang="en-GB" altLang="en-US"/>
              <a:t>Hoffer, J. A., George, J. F., Valacich J. S., “Modern Systems Analysis and Design”, 7th Edition, Pearson Education. Chapter Eight.</a:t>
            </a:r>
          </a:p>
        </p:txBody>
      </p:sp>
      <p:sp>
        <p:nvSpPr>
          <p:cNvPr id="18434" name="Rectangle 2"/>
          <p:cNvSpPr>
            <a:spLocks noGrp="1" noChangeArrowheads="1"/>
          </p:cNvSpPr>
          <p:nvPr>
            <p:ph type="title"/>
          </p:nvPr>
        </p:nvSpPr>
        <p:spPr/>
        <p:txBody>
          <a:bodyPr/>
          <a:lstStyle/>
          <a:p>
            <a:r>
              <a:rPr lang="en-GB" altLang="en-US"/>
              <a:t>References</a:t>
            </a:r>
          </a:p>
        </p:txBody>
      </p:sp>
    </p:spTree>
    <p:extLst>
      <p:ext uri="{BB962C8B-B14F-4D97-AF65-F5344CB8AC3E}">
        <p14:creationId xmlns:p14="http://schemas.microsoft.com/office/powerpoint/2010/main" val="115204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p:txBody>
          <a:bodyPr/>
          <a:lstStyle/>
          <a:p>
            <a:r>
              <a:rPr lang="en-US" altLang="en-US"/>
              <a:t>Explain the rules and style guidelines for creating ERD</a:t>
            </a:r>
          </a:p>
          <a:p>
            <a:r>
              <a:rPr lang="en-US" altLang="en-US"/>
              <a:t>Identify ERD elements</a:t>
            </a:r>
          </a:p>
          <a:p>
            <a:r>
              <a:rPr lang="en-US" altLang="en-US"/>
              <a:t>Describe ERD</a:t>
            </a:r>
          </a:p>
          <a:p>
            <a:r>
              <a:rPr lang="en-US" altLang="en-US"/>
              <a:t>Create an ERD</a:t>
            </a:r>
          </a:p>
          <a:p>
            <a:r>
              <a:rPr lang="en-US" altLang="en-US"/>
              <a:t>Define Data Dictionary</a:t>
            </a:r>
          </a:p>
        </p:txBody>
      </p:sp>
      <p:sp>
        <p:nvSpPr>
          <p:cNvPr id="5122" name="Rectangle 2"/>
          <p:cNvSpPr>
            <a:spLocks noGrp="1" noChangeArrowheads="1"/>
          </p:cNvSpPr>
          <p:nvPr>
            <p:ph type="title"/>
          </p:nvPr>
        </p:nvSpPr>
        <p:spPr/>
        <p:txBody>
          <a:bodyPr/>
          <a:lstStyle/>
          <a:p>
            <a:r>
              <a:rPr lang="en-GB" altLang="en-US"/>
              <a:t>Learning Objectives</a:t>
            </a:r>
          </a:p>
        </p:txBody>
      </p:sp>
    </p:spTree>
    <p:extLst>
      <p:ext uri="{BB962C8B-B14F-4D97-AF65-F5344CB8AC3E}">
        <p14:creationId xmlns:p14="http://schemas.microsoft.com/office/powerpoint/2010/main" val="588328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lstStyle/>
          <a:p>
            <a:r>
              <a:rPr lang="en-US" altLang="en-US"/>
              <a:t>Recap from the last lecture 5min</a:t>
            </a:r>
          </a:p>
          <a:p>
            <a:r>
              <a:rPr lang="en-US" altLang="en-US"/>
              <a:t>Entity Relationship Diagram 35min</a:t>
            </a:r>
          </a:p>
          <a:p>
            <a:r>
              <a:rPr lang="en-US" altLang="en-US"/>
              <a:t>Class Exercise 15min</a:t>
            </a:r>
          </a:p>
          <a:p>
            <a:pPr lvl="1"/>
            <a:endParaRPr lang="en-US" altLang="en-US"/>
          </a:p>
          <a:p>
            <a:endParaRPr lang="en-US" altLang="en-US"/>
          </a:p>
          <a:p>
            <a:endParaRPr lang="en-US" altLang="en-US"/>
          </a:p>
          <a:p>
            <a:pPr lvl="1"/>
            <a:endParaRPr lang="en-US" altLang="en-US"/>
          </a:p>
          <a:p>
            <a:endParaRPr lang="en-US" altLang="en-US"/>
          </a:p>
          <a:p>
            <a:endParaRPr lang="en-US" altLang="en-US"/>
          </a:p>
        </p:txBody>
      </p:sp>
      <p:sp>
        <p:nvSpPr>
          <p:cNvPr id="6146" name="Rectangle 2"/>
          <p:cNvSpPr>
            <a:spLocks noGrp="1" noChangeArrowheads="1"/>
          </p:cNvSpPr>
          <p:nvPr>
            <p:ph type="title"/>
          </p:nvPr>
        </p:nvSpPr>
        <p:spPr/>
        <p:txBody>
          <a:bodyPr/>
          <a:lstStyle/>
          <a:p>
            <a:r>
              <a:rPr lang="en-GB" altLang="en-US"/>
              <a:t>Lecture Plan</a:t>
            </a:r>
          </a:p>
        </p:txBody>
      </p:sp>
    </p:spTree>
    <p:extLst>
      <p:ext uri="{BB962C8B-B14F-4D97-AF65-F5344CB8AC3E}">
        <p14:creationId xmlns:p14="http://schemas.microsoft.com/office/powerpoint/2010/main" val="2373222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z="3600"/>
              <a:t>Recap from the previous lecture</a:t>
            </a:r>
          </a:p>
        </p:txBody>
      </p:sp>
      <p:sp>
        <p:nvSpPr>
          <p:cNvPr id="7171" name="Rectangle 3"/>
          <p:cNvSpPr>
            <a:spLocks noGrp="1" noChangeArrowheads="1"/>
          </p:cNvSpPr>
          <p:nvPr>
            <p:ph type="body" idx="1"/>
          </p:nvPr>
        </p:nvSpPr>
        <p:spPr>
          <a:xfrm>
            <a:off x="468313" y="3716338"/>
            <a:ext cx="8232775" cy="1379537"/>
          </a:xfrm>
        </p:spPr>
        <p:txBody>
          <a:bodyPr/>
          <a:lstStyle/>
          <a:p>
            <a:pPr eaLnBrk="1" hangingPunct="1"/>
            <a:r>
              <a:rPr lang="en-US" altLang="en-US" sz="2200"/>
              <a:t>What is an entity and their attributes?</a:t>
            </a:r>
          </a:p>
          <a:p>
            <a:pPr eaLnBrk="1" hangingPunct="1"/>
            <a:r>
              <a:rPr lang="en-US" altLang="en-US" sz="2200"/>
              <a:t>Identify entities and their relationships for the given scenario.</a:t>
            </a:r>
          </a:p>
        </p:txBody>
      </p:sp>
      <p:pic>
        <p:nvPicPr>
          <p:cNvPr id="4" name="Picture 2" descr="C:\Users\sst3kanize\AppData\Local\Microsoft\Windows\Temporary Internet Files\Content.IE5\L6G8I1FF\MC900383308[1].wmf"/>
          <p:cNvPicPr>
            <a:picLocks noChangeAspect="1" noChangeArrowheads="1"/>
          </p:cNvPicPr>
          <p:nvPr/>
        </p:nvPicPr>
        <p:blipFill>
          <a:blip r:embed="rId2" cstate="email">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275856" y="1714498"/>
            <a:ext cx="2276856" cy="145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45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81000" y="381000"/>
            <a:ext cx="8305800" cy="492125"/>
          </a:xfrm>
        </p:spPr>
        <p:txBody>
          <a:bodyPr/>
          <a:lstStyle/>
          <a:p>
            <a:r>
              <a:rPr lang="en-GB" altLang="en-US"/>
              <a:t>Entity and Attributes</a:t>
            </a:r>
          </a:p>
        </p:txBody>
      </p:sp>
      <p:sp>
        <p:nvSpPr>
          <p:cNvPr id="8195" name="Content Placeholder 2"/>
          <p:cNvSpPr>
            <a:spLocks noGrp="1"/>
          </p:cNvSpPr>
          <p:nvPr>
            <p:ph idx="1"/>
          </p:nvPr>
        </p:nvSpPr>
        <p:spPr>
          <a:xfrm>
            <a:off x="381000" y="1173163"/>
            <a:ext cx="8305800" cy="4346575"/>
          </a:xfrm>
        </p:spPr>
        <p:txBody>
          <a:bodyPr>
            <a:normAutofit lnSpcReduction="10000"/>
          </a:bodyPr>
          <a:lstStyle/>
          <a:p>
            <a:pPr eaLnBrk="1" hangingPunct="1">
              <a:spcBef>
                <a:spcPct val="0"/>
              </a:spcBef>
              <a:buFont typeface="Wingdings" panose="05000000000000000000" pitchFamily="2" charset="2"/>
              <a:buNone/>
            </a:pPr>
            <a:endParaRPr lang="en-US" altLang="en-US"/>
          </a:p>
          <a:p>
            <a:pPr eaLnBrk="1" hangingPunct="1">
              <a:spcBef>
                <a:spcPct val="0"/>
              </a:spcBef>
              <a:buFontTx/>
              <a:buNone/>
            </a:pPr>
            <a:r>
              <a:rPr lang="en-US" altLang="en-US" b="1"/>
              <a:t>Entity</a:t>
            </a:r>
            <a:r>
              <a:rPr lang="en-US" altLang="en-US"/>
              <a:t>: a person, place, object, event or concept in the user environment about which data is to be maintained.</a:t>
            </a:r>
          </a:p>
          <a:p>
            <a:pPr eaLnBrk="1" hangingPunct="1">
              <a:spcBef>
                <a:spcPct val="0"/>
              </a:spcBef>
              <a:buFontTx/>
              <a:buNone/>
            </a:pPr>
            <a:endParaRPr lang="en-US" altLang="en-US"/>
          </a:p>
          <a:p>
            <a:pPr eaLnBrk="1" hangingPunct="1">
              <a:lnSpc>
                <a:spcPct val="90000"/>
              </a:lnSpc>
              <a:spcBef>
                <a:spcPct val="0"/>
              </a:spcBef>
            </a:pPr>
            <a:r>
              <a:rPr lang="en-US" altLang="en-US"/>
              <a:t>The entity is the basic building block for a data model.  It is a person, place, event, or thing about which data is collected. </a:t>
            </a:r>
            <a:r>
              <a:rPr lang="en-US" altLang="en-US" sz="1600"/>
              <a:t>E.g. an employee, an order and a product</a:t>
            </a:r>
          </a:p>
          <a:p>
            <a:pPr eaLnBrk="1" hangingPunct="1">
              <a:lnSpc>
                <a:spcPct val="90000"/>
              </a:lnSpc>
              <a:spcBef>
                <a:spcPct val="0"/>
              </a:spcBef>
              <a:buFontTx/>
              <a:buNone/>
            </a:pPr>
            <a:endParaRPr lang="en-US" altLang="en-US" sz="1600"/>
          </a:p>
          <a:p>
            <a:pPr eaLnBrk="1" hangingPunct="1">
              <a:lnSpc>
                <a:spcPct val="90000"/>
              </a:lnSpc>
              <a:spcBef>
                <a:spcPct val="0"/>
              </a:spcBef>
              <a:buFontTx/>
              <a:buNone/>
            </a:pPr>
            <a:r>
              <a:rPr lang="en-US" altLang="en-US" b="1"/>
              <a:t>Attribute</a:t>
            </a:r>
            <a:r>
              <a:rPr lang="en-US" altLang="en-US"/>
              <a:t>: a named property or characteristic of an entity that is of interest to the organization.</a:t>
            </a:r>
          </a:p>
          <a:p>
            <a:pPr eaLnBrk="1" hangingPunct="1">
              <a:lnSpc>
                <a:spcPct val="90000"/>
              </a:lnSpc>
              <a:spcBef>
                <a:spcPct val="0"/>
              </a:spcBef>
              <a:buFontTx/>
              <a:buNone/>
            </a:pPr>
            <a:r>
              <a:rPr lang="en-US" altLang="en-US"/>
              <a:t>An attribute is some type of information that is captured about an entity.</a:t>
            </a:r>
          </a:p>
          <a:p>
            <a:pPr eaLnBrk="1" hangingPunct="1">
              <a:lnSpc>
                <a:spcPct val="90000"/>
              </a:lnSpc>
              <a:spcBef>
                <a:spcPct val="0"/>
              </a:spcBef>
              <a:buFontTx/>
              <a:buNone/>
            </a:pPr>
            <a:endParaRPr lang="en-US" altLang="en-US"/>
          </a:p>
          <a:p>
            <a:pPr eaLnBrk="1" hangingPunct="1">
              <a:spcBef>
                <a:spcPct val="0"/>
              </a:spcBef>
              <a:buFont typeface="Wingdings" panose="05000000000000000000" pitchFamily="2" charset="2"/>
              <a:buNone/>
            </a:pPr>
            <a:endParaRPr lang="en-US" altLang="en-US"/>
          </a:p>
        </p:txBody>
      </p:sp>
    </p:spTree>
    <p:extLst>
      <p:ext uri="{BB962C8B-B14F-4D97-AF65-F5344CB8AC3E}">
        <p14:creationId xmlns:p14="http://schemas.microsoft.com/office/powerpoint/2010/main" val="972120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8"/>
          <p:cNvPicPr>
            <a:picLocks noChangeAspect="1" noChangeArrowheads="1"/>
          </p:cNvPicPr>
          <p:nvPr/>
        </p:nvPicPr>
        <p:blipFill>
          <a:blip r:embed="rId3" cstate="email">
            <a:extLst>
              <a:ext uri="{28A0092B-C50C-407E-A947-70E740481C1C}">
                <a14:useLocalDpi xmlns:a14="http://schemas.microsoft.com/office/drawing/2010/main" val="0"/>
              </a:ext>
            </a:extLst>
          </a:blip>
          <a:srcRect l="24860" t="34888" r="34232" b="12872"/>
          <a:stretch>
            <a:fillRect/>
          </a:stretch>
        </p:blipFill>
        <p:spPr bwMode="auto">
          <a:xfrm>
            <a:off x="5082604" y="3490490"/>
            <a:ext cx="4025900" cy="289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19" name="Title 1"/>
          <p:cNvSpPr>
            <a:spLocks noGrp="1"/>
          </p:cNvSpPr>
          <p:nvPr>
            <p:ph type="title"/>
          </p:nvPr>
        </p:nvSpPr>
        <p:spPr/>
        <p:txBody>
          <a:bodyPr/>
          <a:lstStyle/>
          <a:p>
            <a:r>
              <a:rPr lang="en-GB" altLang="en-US"/>
              <a:t>Identifier/Primary key</a:t>
            </a:r>
          </a:p>
        </p:txBody>
      </p:sp>
      <p:sp>
        <p:nvSpPr>
          <p:cNvPr id="9220" name="Content Placeholder 2"/>
          <p:cNvSpPr>
            <a:spLocks noGrp="1"/>
          </p:cNvSpPr>
          <p:nvPr>
            <p:ph idx="1"/>
          </p:nvPr>
        </p:nvSpPr>
        <p:spPr>
          <a:xfrm>
            <a:off x="381000" y="1447800"/>
            <a:ext cx="8191500" cy="4494213"/>
          </a:xfrm>
        </p:spPr>
        <p:txBody>
          <a:bodyPr>
            <a:normAutofit/>
          </a:bodyPr>
          <a:lstStyle/>
          <a:p>
            <a:r>
              <a:rPr lang="en-GB" altLang="en-US" dirty="0"/>
              <a:t>One or more attributes can serve as the identifier (primary key).</a:t>
            </a:r>
          </a:p>
          <a:p>
            <a:r>
              <a:rPr lang="en-GB" altLang="en-US" dirty="0"/>
              <a:t>Identifier can uniquely identify one instance of an entity.</a:t>
            </a:r>
          </a:p>
          <a:p>
            <a:r>
              <a:rPr lang="en-GB" altLang="en-US" dirty="0"/>
              <a:t>Attributes that serve as the identifier are noted by an asterisk next to the attribute name.</a:t>
            </a:r>
          </a:p>
          <a:p>
            <a:r>
              <a:rPr lang="en-GB" altLang="en-US" sz="1600" dirty="0" err="1"/>
              <a:t>ptg_PaintingID</a:t>
            </a:r>
            <a:r>
              <a:rPr lang="en-GB" altLang="en-US" sz="1600" dirty="0"/>
              <a:t> is an identifier for Painting</a:t>
            </a:r>
          </a:p>
          <a:p>
            <a:r>
              <a:rPr lang="en-GB" altLang="en-US" sz="1600" dirty="0" err="1"/>
              <a:t>res_ReservationID</a:t>
            </a:r>
            <a:r>
              <a:rPr lang="en-GB" altLang="en-US" sz="1600" dirty="0"/>
              <a:t> is an </a:t>
            </a:r>
            <a:r>
              <a:rPr lang="en-GB" altLang="en-US" sz="1600" dirty="0" err="1"/>
              <a:t>identifer</a:t>
            </a:r>
            <a:r>
              <a:rPr lang="en-GB" altLang="en-US" sz="1600" dirty="0"/>
              <a:t> for Reservation</a:t>
            </a:r>
          </a:p>
          <a:p>
            <a:endParaRPr lang="en-GB" altLang="en-US" dirty="0"/>
          </a:p>
        </p:txBody>
      </p:sp>
    </p:spTree>
    <p:extLst>
      <p:ext uri="{BB962C8B-B14F-4D97-AF65-F5344CB8AC3E}">
        <p14:creationId xmlns:p14="http://schemas.microsoft.com/office/powerpoint/2010/main" val="1233825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p:txBody>
          <a:bodyPr/>
          <a:lstStyle/>
          <a:p>
            <a:r>
              <a:rPr lang="en-GB" altLang="en-US" dirty="0"/>
              <a:t>Step 1: Identify the entities</a:t>
            </a:r>
          </a:p>
          <a:p>
            <a:r>
              <a:rPr lang="en-GB" altLang="en-US" dirty="0"/>
              <a:t>Step 2: Add Attributes and assign identifiers</a:t>
            </a:r>
          </a:p>
          <a:p>
            <a:r>
              <a:rPr lang="en-GB" altLang="en-US" dirty="0"/>
              <a:t>Step 3: Identify Relationships:</a:t>
            </a:r>
          </a:p>
          <a:p>
            <a:pPr lvl="1"/>
            <a:r>
              <a:rPr lang="en-GB" altLang="en-US" dirty="0"/>
              <a:t>Relationships names</a:t>
            </a:r>
          </a:p>
          <a:p>
            <a:pPr lvl="1"/>
            <a:r>
              <a:rPr lang="en-GB" altLang="en-US" dirty="0"/>
              <a:t>Cardinalities</a:t>
            </a:r>
          </a:p>
          <a:p>
            <a:pPr lvl="1"/>
            <a:r>
              <a:rPr lang="en-GB" altLang="en-US" dirty="0"/>
              <a:t>Modalities</a:t>
            </a:r>
          </a:p>
        </p:txBody>
      </p:sp>
      <p:sp>
        <p:nvSpPr>
          <p:cNvPr id="10242" name="Title 1"/>
          <p:cNvSpPr>
            <a:spLocks noGrp="1"/>
          </p:cNvSpPr>
          <p:nvPr>
            <p:ph type="title"/>
          </p:nvPr>
        </p:nvSpPr>
        <p:spPr/>
        <p:txBody>
          <a:bodyPr/>
          <a:lstStyle/>
          <a:p>
            <a:r>
              <a:rPr lang="en-GB" altLang="en-US"/>
              <a:t>Building ERD</a:t>
            </a:r>
          </a:p>
        </p:txBody>
      </p:sp>
    </p:spTree>
    <p:extLst>
      <p:ext uri="{BB962C8B-B14F-4D97-AF65-F5344CB8AC3E}">
        <p14:creationId xmlns:p14="http://schemas.microsoft.com/office/powerpoint/2010/main" val="104443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ig_06_09"/>
          <p:cNvPicPr preferRelativeResize="0">
            <a:picLocks noChangeAspect="1" noChangeArrowheads="1"/>
          </p:cNvPicPr>
          <p:nvPr>
            <p:custDataLst>
              <p:tags r:id="rId1"/>
            </p:custDataLst>
          </p:nvPr>
        </p:nvPicPr>
        <p:blipFill>
          <a:blip r:embed="rId3" cstate="email">
            <a:extLst>
              <a:ext uri="{28A0092B-C50C-407E-A947-70E740481C1C}">
                <a14:useLocalDpi xmlns:a14="http://schemas.microsoft.com/office/drawing/2010/main" val="0"/>
              </a:ext>
            </a:extLst>
          </a:blip>
          <a:srcRect/>
          <a:stretch>
            <a:fillRect/>
          </a:stretch>
        </p:blipFill>
        <p:spPr bwMode="auto">
          <a:xfrm>
            <a:off x="533400" y="303213"/>
            <a:ext cx="8248650" cy="570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12896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p:txBody>
          <a:bodyPr>
            <a:normAutofit fontScale="92500" lnSpcReduction="10000"/>
          </a:bodyPr>
          <a:lstStyle/>
          <a:p>
            <a:r>
              <a:rPr lang="en-GB" altLang="en-US"/>
              <a:t>Labels and naming conventions are important for creating clear ERDs. Names should not be ambiguous:</a:t>
            </a:r>
          </a:p>
          <a:p>
            <a:pPr lvl="1"/>
            <a:r>
              <a:rPr lang="en-GB" altLang="en-US"/>
              <a:t>Name and number</a:t>
            </a:r>
          </a:p>
          <a:p>
            <a:r>
              <a:rPr lang="en-GB" altLang="en-US"/>
              <a:t>The name should be consistent across the model and reflect the terminology used by the business.</a:t>
            </a:r>
          </a:p>
          <a:p>
            <a:r>
              <a:rPr lang="en-GB" altLang="en-US"/>
              <a:t>If people who order product are called customer in the business in the model they should be an entity called customer (not client or stakeholder).</a:t>
            </a:r>
          </a:p>
          <a:p>
            <a:r>
              <a:rPr lang="en-GB" altLang="en-US"/>
              <a:t>There are no rules covering the layout of ERD components. They can be placed anywhere you like on the page. Although most systems analysts try to put the entities together that are related to each other.</a:t>
            </a:r>
          </a:p>
        </p:txBody>
      </p:sp>
      <p:sp>
        <p:nvSpPr>
          <p:cNvPr id="12290" name="Title 1"/>
          <p:cNvSpPr>
            <a:spLocks noGrp="1"/>
          </p:cNvSpPr>
          <p:nvPr>
            <p:ph type="title"/>
          </p:nvPr>
        </p:nvSpPr>
        <p:spPr/>
        <p:txBody>
          <a:bodyPr/>
          <a:lstStyle/>
          <a:p>
            <a:r>
              <a:rPr lang="en-GB" altLang="en-US"/>
              <a:t>ERD general design guidelines </a:t>
            </a:r>
          </a:p>
        </p:txBody>
      </p:sp>
    </p:spTree>
    <p:extLst>
      <p:ext uri="{BB962C8B-B14F-4D97-AF65-F5344CB8AC3E}">
        <p14:creationId xmlns:p14="http://schemas.microsoft.com/office/powerpoint/2010/main" val="7940601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UWL PPT_Template May 2013 (3)">
  <a:themeElements>
    <a:clrScheme name="University of West London 1">
      <a:dk1>
        <a:srgbClr val="000000"/>
      </a:dk1>
      <a:lt1>
        <a:sysClr val="window" lastClr="FFFFFF"/>
      </a:lt1>
      <a:dk2>
        <a:srgbClr val="939598"/>
      </a:dk2>
      <a:lt2>
        <a:srgbClr val="BCBEC0"/>
      </a:lt2>
      <a:accent1>
        <a:srgbClr val="BCBEC0"/>
      </a:accent1>
      <a:accent2>
        <a:srgbClr val="CC7B16"/>
      </a:accent2>
      <a:accent3>
        <a:srgbClr val="ED1C24"/>
      </a:accent3>
      <a:accent4>
        <a:srgbClr val="B34215"/>
      </a:accent4>
      <a:accent5>
        <a:srgbClr val="7B0A6B"/>
      </a:accent5>
      <a:accent6>
        <a:srgbClr val="0039A6"/>
      </a:accent6>
      <a:hlink>
        <a:srgbClr val="00AEEF"/>
      </a:hlink>
      <a:folHlink>
        <a:srgbClr val="45196F"/>
      </a:folHlink>
    </a:clrScheme>
    <a:fontScheme name="University of West Lond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75000"/>
          </a:schemeClr>
        </a:solidFill>
        <a:ln>
          <a:solidFill>
            <a:schemeClr val="bg1">
              <a:lumMod val="75000"/>
            </a:schemeClr>
          </a:solidFill>
        </a:ln>
      </a:spPr>
      <a:bodyPr lIns="46800" rIns="46800" rtlCol="0" anchor="ctr">
        <a:noAutofit/>
      </a:bodyPr>
      <a:lstStyle>
        <a:defPPr algn="ctr">
          <a:defRPr sz="1800" dirty="0" err="1"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square" rtlCol="0">
        <a:spAutoFit/>
      </a:bodyPr>
      <a:lstStyle>
        <a:defPPr>
          <a:spcAft>
            <a:spcPts val="600"/>
          </a:spcAft>
          <a:defRPr sz="20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CD4B839E6E044EBC1C3559D6F5F9F9" ma:contentTypeVersion="2" ma:contentTypeDescription="Create a new document." ma:contentTypeScope="" ma:versionID="b61c29d5acf332c6ffe38381fa99b264">
  <xsd:schema xmlns:xsd="http://www.w3.org/2001/XMLSchema" xmlns:xs="http://www.w3.org/2001/XMLSchema" xmlns:p="http://schemas.microsoft.com/office/2006/metadata/properties" xmlns:ns1="http://schemas.microsoft.com/sharepoint/v3" targetNamespace="http://schemas.microsoft.com/office/2006/metadata/properties" ma:root="true" ma:fieldsID="58beda3639128f09face6fac63f93ec5"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27479A47-A809-48AE-A0D1-578CF08AE7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8A22BA-9A79-4086-A909-6C7E46CD67D9}">
  <ds:schemaRefs>
    <ds:schemaRef ds:uri="http://schemas.microsoft.com/sharepoint/v3/contenttype/forms"/>
  </ds:schemaRefs>
</ds:datastoreItem>
</file>

<file path=customXml/itemProps3.xml><?xml version="1.0" encoding="utf-8"?>
<ds:datastoreItem xmlns:ds="http://schemas.openxmlformats.org/officeDocument/2006/customXml" ds:itemID="{8F5726D8-EBA6-4137-8FF4-3C9ECF856578}">
  <ds:schemaRefs>
    <ds:schemaRef ds:uri="http://schemas.microsoft.com/office/infopath/2007/PartnerControls"/>
    <ds:schemaRef ds:uri="http://purl.org/dc/terms/"/>
    <ds:schemaRef ds:uri="http://www.w3.org/XML/1998/namespace"/>
    <ds:schemaRef ds:uri="http://purl.org/dc/elements/1.1/"/>
    <ds:schemaRef ds:uri="http://schemas.microsoft.com/sharepoint/v3"/>
    <ds:schemaRef ds:uri="http://schemas.microsoft.com/office/2006/documentManagement/type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UWL PPT_Template May 2013 (3)</Template>
  <TotalTime>814</TotalTime>
  <Words>1053</Words>
  <Application>Microsoft Office PowerPoint</Application>
  <PresentationFormat>On-screen Show (4:3)</PresentationFormat>
  <Paragraphs>83</Paragraphs>
  <Slides>15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Lucida Grande</vt:lpstr>
      <vt:lpstr>Trebuchet MS</vt:lpstr>
      <vt:lpstr>Verdana</vt:lpstr>
      <vt:lpstr>Wingdings</vt:lpstr>
      <vt:lpstr>UWL PPT_Template May 2013 (3)</vt:lpstr>
      <vt:lpstr>Entity Relationship Diagram  2/3</vt:lpstr>
      <vt:lpstr>Learning Objectives</vt:lpstr>
      <vt:lpstr>Lecture Plan</vt:lpstr>
      <vt:lpstr>Recap from the previous lecture</vt:lpstr>
      <vt:lpstr>Entity and Attributes</vt:lpstr>
      <vt:lpstr>Identifier/Primary key</vt:lpstr>
      <vt:lpstr>Building ERD</vt:lpstr>
      <vt:lpstr>PowerPoint Presentation</vt:lpstr>
      <vt:lpstr>ERD general design guidelines </vt:lpstr>
      <vt:lpstr>Entity types</vt:lpstr>
      <vt:lpstr>Question</vt:lpstr>
      <vt:lpstr>Answer</vt:lpstr>
      <vt:lpstr>Class Exercise </vt:lpstr>
      <vt:lpstr>Tasks</vt:lpstr>
      <vt:lpstr>References</vt:lpstr>
    </vt:vector>
  </TitlesOfParts>
  <Company>University of West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UWL PPT Guidelines</dc:title>
  <dc:creator>University of West London</dc:creator>
  <cp:lastModifiedBy>Jamie Pordoy</cp:lastModifiedBy>
  <cp:revision>93</cp:revision>
  <cp:lastPrinted>2013-02-14T16:28:41Z</cp:lastPrinted>
  <dcterms:created xsi:type="dcterms:W3CDTF">2013-05-09T14:51:02Z</dcterms:created>
  <dcterms:modified xsi:type="dcterms:W3CDTF">2024-06-10T06:46:26Z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0x010100D1CD4B839E6E044EBC1C3559D6F5F9F9</vt:lpwstr>
  </property>
</Properties>
</file>