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351" r:id="rId2"/>
    <p:sldId id="280" r:id="rId3"/>
    <p:sldId id="435" r:id="rId4"/>
    <p:sldId id="460" r:id="rId5"/>
    <p:sldId id="461" r:id="rId6"/>
    <p:sldId id="459" r:id="rId7"/>
    <p:sldId id="392" r:id="rId8"/>
    <p:sldId id="464" r:id="rId9"/>
    <p:sldId id="358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82" autoAdjust="0"/>
  </p:normalViewPr>
  <p:slideViewPr>
    <p:cSldViewPr snapToGrid="0" snapToObjects="1" showGuides="1">
      <p:cViewPr varScale="1">
        <p:scale>
          <a:sx n="155" d="100"/>
          <a:sy n="155" d="100"/>
        </p:scale>
        <p:origin x="144" y="336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FA5A86-AC38-124E-BEA3-B69D85C413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63525" y="440465"/>
            <a:ext cx="6521450" cy="338554"/>
          </a:xfrm>
        </p:spPr>
        <p:txBody>
          <a:bodyPr/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91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250" y="1138421"/>
            <a:ext cx="8458200" cy="12654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400">
                <a:solidFill>
                  <a:srgbClr val="0055B8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250" y="594324"/>
            <a:ext cx="8458200" cy="323890"/>
          </a:xfrm>
          <a:prstGeom prst="rect">
            <a:avLst/>
          </a:prstGeom>
        </p:spPr>
        <p:txBody>
          <a:bodyPr/>
          <a:lstStyle>
            <a:lvl1pPr>
              <a:defRPr sz="15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75407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250" y="1138421"/>
            <a:ext cx="8458200" cy="12654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400">
                <a:solidFill>
                  <a:srgbClr val="0055B8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250" y="594324"/>
            <a:ext cx="8458200" cy="323890"/>
          </a:xfrm>
          <a:prstGeom prst="rect">
            <a:avLst/>
          </a:prstGeom>
        </p:spPr>
        <p:txBody>
          <a:bodyPr/>
          <a:lstStyle>
            <a:lvl1pPr>
              <a:defRPr sz="15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99936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  <p:sldLayoutId id="2147483824" r:id="rId14"/>
    <p:sldLayoutId id="2147483825" r:id="rId15"/>
    <p:sldLayoutId id="214748382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emf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e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07733" y="2131260"/>
            <a:ext cx="7653702" cy="880980"/>
          </a:xfrm>
        </p:spPr>
        <p:txBody>
          <a:bodyPr/>
          <a:lstStyle/>
          <a:p>
            <a:r>
              <a:rPr lang="en-US" dirty="0"/>
              <a:t>Day 3 of</a:t>
            </a:r>
            <a:br>
              <a:rPr lang="en-US" dirty="0"/>
            </a:br>
            <a:r>
              <a:rPr lang="en-US" dirty="0"/>
              <a:t>Pentaho Partner Program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7733" y="4068884"/>
            <a:ext cx="5221816" cy="561692"/>
          </a:xfrm>
        </p:spPr>
        <p:txBody>
          <a:bodyPr/>
          <a:lstStyle/>
          <a:p>
            <a:r>
              <a:rPr lang="en-US" dirty="0"/>
              <a:t>James O’Reilly, </a:t>
            </a:r>
            <a:r>
              <a:rPr lang="en-US" b="0" dirty="0"/>
              <a:t>Global Learning</a:t>
            </a:r>
            <a:endParaRPr lang="en-US" dirty="0"/>
          </a:p>
          <a:p>
            <a:r>
              <a:rPr lang="en-US" dirty="0"/>
              <a:t>Maz Mohammadi, </a:t>
            </a:r>
            <a:r>
              <a:rPr lang="en-US" b="0" dirty="0"/>
              <a:t>Professional Services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553241"/>
            <a:ext cx="5221816" cy="276999"/>
          </a:xfrm>
        </p:spPr>
        <p:txBody>
          <a:bodyPr/>
          <a:lstStyle/>
          <a:p>
            <a:r>
              <a:rPr lang="en-US" dirty="0"/>
              <a:t>June 4</a:t>
            </a:r>
            <a:r>
              <a:rPr lang="en-US" baseline="30000" dirty="0"/>
              <a:t>th</a:t>
            </a:r>
            <a:r>
              <a:rPr lang="en-US" dirty="0"/>
              <a:t> - 8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F83C-2747-4106-B7D4-A7AEF619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33" y="3047830"/>
            <a:ext cx="7653702" cy="369332"/>
          </a:xfrm>
        </p:spPr>
        <p:txBody>
          <a:bodyPr/>
          <a:lstStyle/>
          <a:p>
            <a:r>
              <a:rPr lang="en-US" dirty="0"/>
              <a:t>APAC Partner Program – Singapore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>
            <a:spLocks noGrp="1" noChangeArrowheads="1"/>
          </p:cNvSpPr>
          <p:nvPr>
            <p:ph idx="1"/>
          </p:nvPr>
        </p:nvSpPr>
        <p:spPr>
          <a:xfrm>
            <a:off x="264160" y="967574"/>
            <a:ext cx="8584006" cy="3810681"/>
          </a:xfrm>
          <a:prstGeom prst="rect">
            <a:avLst/>
          </a:prstGeom>
          <a:ln/>
        </p:spPr>
        <p:txBody>
          <a:bodyPr vert="horz" wrap="square" lIns="91440" tIns="45720" rIns="67500" bIns="45720" rtlCol="0">
            <a:noAutofit/>
          </a:bodyPr>
          <a:lstStyle/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Day 2 recap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Development planning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Solution development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Solution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Data (integration)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Reports/Analytics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Plan for deployment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(Day 3)</a:t>
            </a:r>
          </a:p>
        </p:txBody>
      </p:sp>
      <p:pic>
        <p:nvPicPr>
          <p:cNvPr id="1026" name="Picture 2" descr="Image result for hitachi office">
            <a:extLst>
              <a:ext uri="{FF2B5EF4-FFF2-40B4-BE49-F238E27FC236}">
                <a16:creationId xmlns:a16="http://schemas.microsoft.com/office/drawing/2014/main" id="{FEB063B9-2FC4-477F-9C8D-629C0E65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6162" y="0"/>
            <a:ext cx="50778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6562"/>
              </p:ext>
            </p:extLst>
          </p:nvPr>
        </p:nvGraphicFramePr>
        <p:xfrm>
          <a:off x="264795" y="1088364"/>
          <a:ext cx="8707049" cy="3743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2731220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2646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44362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771136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1 recap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scope definition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7711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 &amp; NF requirements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Architecture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Pentaho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Infrastructure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Report/Analytics design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and mockup</a:t>
                      </a:r>
                    </a:p>
                  </a:txBody>
                  <a:tcPr marL="2620" marR="2620" marT="2620" marB="0"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discovery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(integration) design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857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72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planning session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2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0471" y="2950983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The prototype and data discovery (day 2)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9" y="2793625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6" y="2405085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164602" y="2845892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1" y="2713693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136834" y="2619216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38050"/>
            <a:ext cx="1551979" cy="1776489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39" y="19222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479447" y="2067655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58963" y="2944842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30" y="2774294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8077" y="2435511"/>
            <a:ext cx="1079943" cy="89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86647" y="2729089"/>
            <a:ext cx="999909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/>
                <a:cs typeface="Arial"/>
              </a:rPr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31993-F0CF-40CD-9D65-BD4E636EC0FB}"/>
              </a:ext>
            </a:extLst>
          </p:cNvPr>
          <p:cNvSpPr txBox="1"/>
          <p:nvPr/>
        </p:nvSpPr>
        <p:spPr>
          <a:xfrm>
            <a:off x="1335832" y="1199248"/>
            <a:ext cx="791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Join 4 datasets                    into 1 agile fact table                  to enable data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47F69-4148-4A03-BD4F-34620C9601BB}"/>
              </a:ext>
            </a:extLst>
          </p:cNvPr>
          <p:cNvSpPr txBox="1"/>
          <p:nvPr/>
        </p:nvSpPr>
        <p:spPr>
          <a:xfrm>
            <a:off x="1401920" y="4380023"/>
            <a:ext cx="242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Insight into data </a:t>
            </a:r>
          </a:p>
          <a:p>
            <a:pPr algn="ctr"/>
            <a:r>
              <a:rPr lang="en-GB" sz="1400" dirty="0"/>
              <a:t>to plan for ETL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AB4BD-85B7-4BAA-A8BE-CEFB67FB6EBA}"/>
              </a:ext>
            </a:extLst>
          </p:cNvPr>
          <p:cNvSpPr txBox="1"/>
          <p:nvPr/>
        </p:nvSpPr>
        <p:spPr>
          <a:xfrm>
            <a:off x="5355404" y="4275589"/>
            <a:ext cx="2124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Verify user requirements</a:t>
            </a:r>
          </a:p>
          <a:p>
            <a:pPr algn="ctr"/>
            <a:r>
              <a:rPr lang="en-GB" sz="1400" dirty="0"/>
              <a:t>to plan for modelling </a:t>
            </a:r>
          </a:p>
          <a:p>
            <a:pPr algn="ctr"/>
            <a:r>
              <a:rPr lang="en-GB" sz="1400" dirty="0"/>
              <a:t>and report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5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4673A91-AC08-40CC-8A9F-899616BA509E}"/>
              </a:ext>
            </a:extLst>
          </p:cNvPr>
          <p:cNvSpPr/>
          <p:nvPr/>
        </p:nvSpPr>
        <p:spPr>
          <a:xfrm>
            <a:off x="3668735" y="3438098"/>
            <a:ext cx="2113635" cy="186060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GB" dirty="0">
                <a:latin typeface="+mj-lt"/>
              </a:rPr>
              <a:t>Prioritize this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272" y="1809025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Evolving the Prototype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0" y="165166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2" y="1244286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098403" y="1703934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02" y="1571735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070635" y="1477258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26" y="1109655"/>
            <a:ext cx="1118937" cy="1395261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4" y="1207854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684536" y="1395293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7036" y="1778749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36" y="1613495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64849" y="1219163"/>
            <a:ext cx="5498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6922" y="1715314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pic>
        <p:nvPicPr>
          <p:cNvPr id="23" name="Picture 126">
            <a:extLst>
              <a:ext uri="{FF2B5EF4-FFF2-40B4-BE49-F238E27FC236}">
                <a16:creationId xmlns:a16="http://schemas.microsoft.com/office/drawing/2014/main" id="{EF0B34FA-61DE-4516-91F2-72370D48A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1" y="3706749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A93DD825-C952-4DA4-898E-903648B8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069049"/>
            <a:ext cx="230369" cy="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17542745-A78C-494E-AEA3-1F5D2BC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60" y="3945472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C7B0F7D1-B659-4927-ADB6-A887ECD9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518334"/>
            <a:ext cx="230370" cy="2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id="{AAA351DA-9595-43E0-960D-D3D08C43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7" y="4453097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C2F78-A7A8-413D-8041-5E0AFDD07F2C}"/>
              </a:ext>
            </a:extLst>
          </p:cNvPr>
          <p:cNvCxnSpPr/>
          <p:nvPr/>
        </p:nvCxnSpPr>
        <p:spPr>
          <a:xfrm flipV="1">
            <a:off x="4844432" y="4168761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E662F2-5FB3-4976-B65E-EFC86DDF0603}"/>
              </a:ext>
            </a:extLst>
          </p:cNvPr>
          <p:cNvCxnSpPr>
            <a:cxnSpLocks/>
          </p:cNvCxnSpPr>
          <p:nvPr/>
        </p:nvCxnSpPr>
        <p:spPr>
          <a:xfrm>
            <a:off x="4865598" y="4426802"/>
            <a:ext cx="145608" cy="1443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F784B7F4-0875-4181-92B3-66C5BE18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46" y="4181335"/>
            <a:ext cx="427414" cy="4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0FB84D-D3BC-4C0A-BD1F-07918D4EB518}"/>
              </a:ext>
            </a:extLst>
          </p:cNvPr>
          <p:cNvCxnSpPr/>
          <p:nvPr/>
        </p:nvCxnSpPr>
        <p:spPr>
          <a:xfrm flipV="1">
            <a:off x="4421457" y="4501854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9BEC8-02AD-4168-AF62-F82875449C3D}"/>
              </a:ext>
            </a:extLst>
          </p:cNvPr>
          <p:cNvCxnSpPr>
            <a:cxnSpLocks/>
          </p:cNvCxnSpPr>
          <p:nvPr/>
        </p:nvCxnSpPr>
        <p:spPr>
          <a:xfrm>
            <a:off x="4399633" y="4197077"/>
            <a:ext cx="158814" cy="1076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880E4E-BF3E-4FC7-A621-6F0E5A506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2971" y="4355220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id="{2A33D9AE-CE0E-4A22-B0AF-6176F75F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67" y="3699601"/>
            <a:ext cx="1118937" cy="1223412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43" name="Picture 151">
            <a:extLst>
              <a:ext uri="{FF2B5EF4-FFF2-40B4-BE49-F238E27FC236}">
                <a16:creationId xmlns:a16="http://schemas.microsoft.com/office/drawing/2014/main" id="{F04308C0-B4A1-4B34-9645-9C02BA86AF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36" y="44654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itle 2">
            <a:extLst>
              <a:ext uri="{FF2B5EF4-FFF2-40B4-BE49-F238E27FC236}">
                <a16:creationId xmlns:a16="http://schemas.microsoft.com/office/drawing/2014/main" id="{3C2BE00D-BB24-4716-872D-CE4590DB5490}"/>
              </a:ext>
            </a:extLst>
          </p:cNvPr>
          <p:cNvSpPr txBox="1">
            <a:spLocks/>
          </p:cNvSpPr>
          <p:nvPr/>
        </p:nvSpPr>
        <p:spPr bwMode="auto">
          <a:xfrm>
            <a:off x="7622817" y="4617039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id="{FF3C6613-7C61-4643-8912-6B9EEDA035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8404" y="4113647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04BF57-5819-47AB-A64F-A6342260AEB7}"/>
              </a:ext>
            </a:extLst>
          </p:cNvPr>
          <p:cNvCxnSpPr>
            <a:cxnSpLocks/>
          </p:cNvCxnSpPr>
          <p:nvPr/>
        </p:nvCxnSpPr>
        <p:spPr bwMode="auto">
          <a:xfrm>
            <a:off x="1299544" y="4353806"/>
            <a:ext cx="11374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7" descr="document-download.png">
            <a:extLst>
              <a:ext uri="{FF2B5EF4-FFF2-40B4-BE49-F238E27FC236}">
                <a16:creationId xmlns:a16="http://schemas.microsoft.com/office/drawing/2014/main" id="{DEFA78CB-65AF-44DD-8D07-FB987454D4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3" y="421357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055335F1-BECA-48A5-8AB6-D9DE834A71E7}"/>
              </a:ext>
            </a:extLst>
          </p:cNvPr>
          <p:cNvSpPr/>
          <p:nvPr/>
        </p:nvSpPr>
        <p:spPr>
          <a:xfrm>
            <a:off x="2843196" y="2673603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7FEF2DF-0748-457F-84A6-4BC710A7BD6B}"/>
              </a:ext>
            </a:extLst>
          </p:cNvPr>
          <p:cNvSpPr/>
          <p:nvPr/>
        </p:nvSpPr>
        <p:spPr>
          <a:xfrm>
            <a:off x="5676393" y="2651675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00B28-F2B2-41E8-A173-9C6593725181}"/>
              </a:ext>
            </a:extLst>
          </p:cNvPr>
          <p:cNvSpPr txBox="1"/>
          <p:nvPr/>
        </p:nvSpPr>
        <p:spPr>
          <a:xfrm>
            <a:off x="284900" y="2529573"/>
            <a:ext cx="2379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Plan for incremental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Staged data integration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Data quality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 (input file location)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Set up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Job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52EE0-E976-4731-AE69-F0F48658C2B7}"/>
              </a:ext>
            </a:extLst>
          </p:cNvPr>
          <p:cNvSpPr txBox="1"/>
          <p:nvPr/>
        </p:nvSpPr>
        <p:spPr>
          <a:xfrm>
            <a:off x="4032009" y="2575497"/>
            <a:ext cx="164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modeller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Dimensional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E8C96-ADEF-47ED-AE76-E7BA45FC4E6C}"/>
              </a:ext>
            </a:extLst>
          </p:cNvPr>
          <p:cNvSpPr txBox="1"/>
          <p:nvPr/>
        </p:nvSpPr>
        <p:spPr>
          <a:xfrm>
            <a:off x="7306502" y="2531509"/>
            <a:ext cx="1642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75C9A0-F0FE-4C23-B4D8-1B46A4E8DB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8142" y="4361300"/>
            <a:ext cx="1137773" cy="2155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CBA029-DCAB-4A33-99D4-811DB5D7952D}"/>
              </a:ext>
            </a:extLst>
          </p:cNvPr>
          <p:cNvGrpSpPr/>
          <p:nvPr/>
        </p:nvGrpSpPr>
        <p:grpSpPr>
          <a:xfrm>
            <a:off x="2873895" y="4083031"/>
            <a:ext cx="918176" cy="556538"/>
            <a:chOff x="6052705" y="6266158"/>
            <a:chExt cx="1108941" cy="1223047"/>
          </a:xfrm>
        </p:grpSpPr>
        <p:sp>
          <p:nvSpPr>
            <p:cNvPr id="64" name="Rounded Rectangle 184">
              <a:extLst>
                <a:ext uri="{FF2B5EF4-FFF2-40B4-BE49-F238E27FC236}">
                  <a16:creationId xmlns:a16="http://schemas.microsoft.com/office/drawing/2014/main" id="{23D030A6-5D54-4C05-9991-5685D164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65" name="Title 2">
              <a:extLst>
                <a:ext uri="{FF2B5EF4-FFF2-40B4-BE49-F238E27FC236}">
                  <a16:creationId xmlns:a16="http://schemas.microsoft.com/office/drawing/2014/main" id="{6D5AF378-513F-41B7-BAD8-D43AABFD3D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66" name="Picture 158">
              <a:extLst>
                <a:ext uri="{FF2B5EF4-FFF2-40B4-BE49-F238E27FC236}">
                  <a16:creationId xmlns:a16="http://schemas.microsoft.com/office/drawing/2014/main" id="{3CDB623D-6755-4A53-BCAC-613AEAE6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126">
            <a:extLst>
              <a:ext uri="{FF2B5EF4-FFF2-40B4-BE49-F238E27FC236}">
                <a16:creationId xmlns:a16="http://schemas.microsoft.com/office/drawing/2014/main" id="{0049476E-8CFE-4BBB-870F-FD913007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96" y="4220036"/>
            <a:ext cx="360395" cy="29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84BB91A-9ECE-469B-AF4C-A870C5976DCB}"/>
              </a:ext>
            </a:extLst>
          </p:cNvPr>
          <p:cNvGrpSpPr/>
          <p:nvPr/>
        </p:nvGrpSpPr>
        <p:grpSpPr>
          <a:xfrm>
            <a:off x="1383592" y="4092668"/>
            <a:ext cx="918176" cy="556538"/>
            <a:chOff x="6052705" y="6266158"/>
            <a:chExt cx="1108941" cy="1223047"/>
          </a:xfrm>
        </p:grpSpPr>
        <p:sp>
          <p:nvSpPr>
            <p:cNvPr id="51" name="Rounded Rectangle 184">
              <a:extLst>
                <a:ext uri="{FF2B5EF4-FFF2-40B4-BE49-F238E27FC236}">
                  <a16:creationId xmlns:a16="http://schemas.microsoft.com/office/drawing/2014/main" id="{6E1179CC-C296-47E5-96A4-0F912C04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52" name="Title 2">
              <a:extLst>
                <a:ext uri="{FF2B5EF4-FFF2-40B4-BE49-F238E27FC236}">
                  <a16:creationId xmlns:a16="http://schemas.microsoft.com/office/drawing/2014/main" id="{D4CC4F1F-4DC0-40E6-9D93-AAE5D9BEF1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53" name="Picture 158">
              <a:extLst>
                <a:ext uri="{FF2B5EF4-FFF2-40B4-BE49-F238E27FC236}">
                  <a16:creationId xmlns:a16="http://schemas.microsoft.com/office/drawing/2014/main" id="{F830EE25-2318-42E5-8C91-ED47F0C8B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Image result for pentaho reports">
            <a:extLst>
              <a:ext uri="{FF2B5EF4-FFF2-40B4-BE49-F238E27FC236}">
                <a16:creationId xmlns:a16="http://schemas.microsoft.com/office/drawing/2014/main" id="{5569827F-B155-4CDD-891B-91C695F5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88" y="3810788"/>
            <a:ext cx="548860" cy="3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pentaho analyzer">
            <a:extLst>
              <a:ext uri="{FF2B5EF4-FFF2-40B4-BE49-F238E27FC236}">
                <a16:creationId xmlns:a16="http://schemas.microsoft.com/office/drawing/2014/main" id="{2EDDC8D0-CB86-4A0B-9D7C-5F903AF4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01988" y="1693786"/>
            <a:ext cx="793598" cy="6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pentaho analyzer">
            <a:extLst>
              <a:ext uri="{FF2B5EF4-FFF2-40B4-BE49-F238E27FC236}">
                <a16:creationId xmlns:a16="http://schemas.microsoft.com/office/drawing/2014/main" id="{A6ACD244-0C18-4CF7-9238-270E903D4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0324" y="4046544"/>
            <a:ext cx="401648" cy="3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846147"/>
              </p:ext>
            </p:extLst>
          </p:nvPr>
        </p:nvGraphicFramePr>
        <p:xfrm>
          <a:off x="264795" y="1088364"/>
          <a:ext cx="8684653" cy="351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114733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594091">
                  <a:extLst>
                    <a:ext uri="{9D8B030D-6E8A-4147-A177-3AD203B41FA5}">
                      <a16:colId xmlns:a16="http://schemas.microsoft.com/office/drawing/2014/main" val="903890743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329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54229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341320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2 recap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4462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Development plan + Stand up call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91883"/>
                  </a:ext>
                </a:extLst>
              </a:tr>
              <a:tr h="79323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the data model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definitions and annotations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Security model and user profiles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Auditing and logging</a:t>
                      </a:r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metadata models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reports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 a dashboard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 linking/parametrizing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Plan for incremental extraction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Staged data integration process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Data quality actions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Parametrize (input file location)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Set up logging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Job scheduling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43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Shared environment set-up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9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ctd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767E6-E12F-46F6-BEC0-FEC10A7F2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Minimum Viable Product &amp;</a:t>
            </a:r>
            <a:br>
              <a:rPr lang="en-GB" dirty="0"/>
            </a:br>
            <a:r>
              <a:rPr lang="en-GB" dirty="0"/>
              <a:t>Stretch targets</a:t>
            </a:r>
          </a:p>
        </p:txBody>
      </p:sp>
    </p:spTree>
    <p:extLst>
      <p:ext uri="{BB962C8B-B14F-4D97-AF65-F5344CB8AC3E}">
        <p14:creationId xmlns:p14="http://schemas.microsoft.com/office/powerpoint/2010/main" val="16152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E8306-145E-4304-BEA0-27E99A840E32}"/>
              </a:ext>
            </a:extLst>
          </p:cNvPr>
          <p:cNvSpPr/>
          <p:nvPr/>
        </p:nvSpPr>
        <p:spPr>
          <a:xfrm>
            <a:off x="3351931" y="1374844"/>
            <a:ext cx="2785257" cy="1757462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Meta data model (annotated)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Mondrian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Metadata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Reports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Analyzer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Interactive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3F43AE-C439-42D1-BFAE-0A015C5A1425}"/>
              </a:ext>
            </a:extLst>
          </p:cNvPr>
          <p:cNvSpPr/>
          <p:nvPr/>
        </p:nvSpPr>
        <p:spPr>
          <a:xfrm>
            <a:off x="512319" y="1374843"/>
            <a:ext cx="2785257" cy="1757463"/>
          </a:xfrm>
          <a:prstGeom prst="roundRect">
            <a:avLst>
              <a:gd name="adj" fmla="val 25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repository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Load all  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/*.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staging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datamart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  (5 + 1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Parametrize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input file directory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database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Logging enabled (for top level)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Move input file when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1262B-9B9B-490B-9FB5-902EB1AD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5" y="53113"/>
            <a:ext cx="7051040" cy="732441"/>
          </a:xfrm>
        </p:spPr>
        <p:txBody>
          <a:bodyPr/>
          <a:lstStyle/>
          <a:p>
            <a:r>
              <a:rPr lang="en-GB" dirty="0"/>
              <a:t>Deliverables (</a:t>
            </a:r>
            <a:r>
              <a:rPr lang="en-GB"/>
              <a:t>Pentaho Artefacts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2789C1-38BA-41FB-AC4A-3A6791B759B6}"/>
              </a:ext>
            </a:extLst>
          </p:cNvPr>
          <p:cNvSpPr/>
          <p:nvPr/>
        </p:nvSpPr>
        <p:spPr>
          <a:xfrm>
            <a:off x="6191540" y="1374844"/>
            <a:ext cx="2785257" cy="1757462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(Logical/physical data model)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 repository structure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User profiles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Content security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Data security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Audit log turned 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Documentation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Solution Architecture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Backlog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BFB32-62FE-4E77-A595-24CECCA641E7}"/>
              </a:ext>
            </a:extLst>
          </p:cNvPr>
          <p:cNvSpPr/>
          <p:nvPr/>
        </p:nvSpPr>
        <p:spPr>
          <a:xfrm>
            <a:off x="512319" y="3215866"/>
            <a:ext cx="2785257" cy="1757462"/>
          </a:xfrm>
          <a:prstGeom prst="roundRect">
            <a:avLst>
              <a:gd name="adj" fmla="val 24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Parallel job execution 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auto-documentation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xls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data dump (to be used as “report”)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Report distribution using PDI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Time series forecasting (Weka/PDI)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100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73D3DF-A5EE-49D6-89E9-6232FE29A1D7}"/>
              </a:ext>
            </a:extLst>
          </p:cNvPr>
          <p:cNvSpPr/>
          <p:nvPr/>
        </p:nvSpPr>
        <p:spPr>
          <a:xfrm>
            <a:off x="512319" y="973726"/>
            <a:ext cx="2785257" cy="336265"/>
          </a:xfrm>
          <a:prstGeom prst="roundRect">
            <a:avLst>
              <a:gd name="adj" fmla="val 131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Integration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400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309F9C-B47B-4E4A-A2AD-466DEE956671}"/>
              </a:ext>
            </a:extLst>
          </p:cNvPr>
          <p:cNvSpPr/>
          <p:nvPr/>
        </p:nvSpPr>
        <p:spPr>
          <a:xfrm>
            <a:off x="3351932" y="975646"/>
            <a:ext cx="2785257" cy="351518"/>
          </a:xfrm>
          <a:prstGeom prst="roundRect">
            <a:avLst>
              <a:gd name="adj" fmla="val 914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Reporting/Analytics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962C14-033C-40FE-B320-774622B3A914}"/>
              </a:ext>
            </a:extLst>
          </p:cNvPr>
          <p:cNvSpPr/>
          <p:nvPr/>
        </p:nvSpPr>
        <p:spPr>
          <a:xfrm>
            <a:off x="6191546" y="965619"/>
            <a:ext cx="2785257" cy="352478"/>
          </a:xfrm>
          <a:prstGeom prst="roundRect">
            <a:avLst>
              <a:gd name="adj" fmla="val 73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latin typeface="+mj-lt"/>
              </a:rPr>
              <a:t>Solution Architect</a:t>
            </a:r>
            <a:endParaRPr lang="en-GB" sz="1100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13231A-3B93-4E85-B1E2-D5AF86447FAE}"/>
              </a:ext>
            </a:extLst>
          </p:cNvPr>
          <p:cNvSpPr/>
          <p:nvPr/>
        </p:nvSpPr>
        <p:spPr>
          <a:xfrm>
            <a:off x="3351930" y="3215866"/>
            <a:ext cx="2785257" cy="1757461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Use content linking (in dashboard)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Geo reporting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PRD report 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SQL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PDI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4AEAB7-710E-4F49-AD24-AB5A94D08259}"/>
              </a:ext>
            </a:extLst>
          </p:cNvPr>
          <p:cNvSpPr/>
          <p:nvPr/>
        </p:nvSpPr>
        <p:spPr>
          <a:xfrm>
            <a:off x="6191546" y="3199654"/>
            <a:ext cx="2785257" cy="1773673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login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welcome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iFrame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embedded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25C0A3-DB48-4EBC-B042-E3979B71C00D}"/>
              </a:ext>
            </a:extLst>
          </p:cNvPr>
          <p:cNvSpPr/>
          <p:nvPr/>
        </p:nvSpPr>
        <p:spPr>
          <a:xfrm rot="16200000">
            <a:off x="-639618" y="2097093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MVP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F4EACE-908D-494B-8428-088CB7A9EE1E}"/>
              </a:ext>
            </a:extLst>
          </p:cNvPr>
          <p:cNvSpPr/>
          <p:nvPr/>
        </p:nvSpPr>
        <p:spPr>
          <a:xfrm rot="16200000">
            <a:off x="-639619" y="3938118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Stretch target</a:t>
            </a:r>
          </a:p>
        </p:txBody>
      </p:sp>
    </p:spTree>
    <p:extLst>
      <p:ext uri="{BB962C8B-B14F-4D97-AF65-F5344CB8AC3E}">
        <p14:creationId xmlns:p14="http://schemas.microsoft.com/office/powerpoint/2010/main" val="30035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3172</TotalTime>
  <Words>446</Words>
  <Application>Microsoft Office PowerPoint</Application>
  <PresentationFormat>On-screen Show (16:9)</PresentationFormat>
  <Paragraphs>164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HelveticaNeueLT Std</vt:lpstr>
      <vt:lpstr>Open Sans Light</vt:lpstr>
      <vt:lpstr>Wingdings</vt:lpstr>
      <vt:lpstr>2017-hitachi-corporate-powerpoint-template</vt:lpstr>
      <vt:lpstr>Day 3 of Pentaho Partner Program</vt:lpstr>
      <vt:lpstr>Welcome (Day 3)</vt:lpstr>
      <vt:lpstr>Agenda  - Day 2</vt:lpstr>
      <vt:lpstr>The prototype and data discovery (day 2)</vt:lpstr>
      <vt:lpstr>Evolving the Prototype</vt:lpstr>
      <vt:lpstr>Agenda  - Day 3</vt:lpstr>
      <vt:lpstr>Minimum Viable Product &amp; Stretch targets</vt:lpstr>
      <vt:lpstr>Deliverables (Pentaho Artefacts)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Maz Mohammadi</dc:creator>
  <cp:lastModifiedBy>James O'Reilly</cp:lastModifiedBy>
  <cp:revision>138</cp:revision>
  <dcterms:created xsi:type="dcterms:W3CDTF">2017-10-19T18:11:09Z</dcterms:created>
  <dcterms:modified xsi:type="dcterms:W3CDTF">2018-06-06T05:58:54Z</dcterms:modified>
</cp:coreProperties>
</file>