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2"/>
  </p:notesMasterIdLst>
  <p:handoutMasterIdLst>
    <p:handoutMasterId r:id="rId13"/>
  </p:handoutMasterIdLst>
  <p:sldIdLst>
    <p:sldId id="351" r:id="rId5"/>
    <p:sldId id="352" r:id="rId6"/>
    <p:sldId id="412" r:id="rId7"/>
    <p:sldId id="413" r:id="rId8"/>
    <p:sldId id="416" r:id="rId9"/>
    <p:sldId id="414" r:id="rId10"/>
    <p:sldId id="415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  <a:srgbClr val="E8E8E7"/>
    <a:srgbClr val="271E1C"/>
    <a:srgbClr val="0E1628"/>
    <a:srgbClr val="000000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86395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98" y="120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FB0281-4AEA-3644-9A01-E5D3630DD1C4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D8262-294E-804C-9556-D6FC1A31F5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32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2933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2933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10251C9-5F3F-5E4D-866B-C4A20640607E}"/>
              </a:ext>
            </a:extLst>
          </p:cNvPr>
          <p:cNvSpPr/>
          <p:nvPr userDrawn="1"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2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C44239-DFEA-A249-A1A5-7A90BFC7AEC4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EDA1B-116D-0946-93A6-6D15A1B6C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F93110-F0E5-1B49-A703-BC0D346F47AB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B65006-FB1C-2447-B5F8-6E60269B7D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9EACCD9-8670-554A-B8AC-49DDE425B45D}"/>
              </a:ext>
            </a:extLst>
          </p:cNvPr>
          <p:cNvSpPr/>
          <p:nvPr userDrawn="1"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7188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AFC65-B1F7-4F41-A5AA-84BAB1A81BC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4B0F5FC7-5F09-894E-B082-2189544E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B24C208-71D5-CA4D-87C4-497124F4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B43B2961-637D-D94B-AA2F-ECA924FF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7F37D68B-C1DF-D94D-85A6-E0A1EDBE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D005748-62D0-6346-8B2A-5C24DFBE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26BAE56-41A8-7B46-A55B-CE2F3256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DC1B0A9-B391-1F41-8100-28437C86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71F9484E-11B4-0D48-8D9B-450A34B9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020E69-4951-D345-BFFC-18D02A6F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CF2CD2-5D1A-2246-8C7B-A8843F81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D5E3F12-AB8E-4141-A54A-62860DCD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C0B692C7-A950-B54B-BC66-BFA1F21C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7F9CF79-7112-6041-8081-416959F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01EB7A8-E9DF-CD42-9340-02B53F66C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47ED43F-E0C0-A44D-840C-0F2D0184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9646525D-6880-A945-A64D-5CBAFD96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724AEA5-B7BA-AA41-A508-4623897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39669E7-683E-E04C-9BDE-FCFA3AB6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2FD5EA1B-F717-DC43-AD20-7420590D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B127F6E-3709-5F47-A149-09527AA8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41CA049-4824-C643-918B-7CEB4645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569A377-4B96-7045-AB56-0C3E43DC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C739318-5E5C-7B4A-B9A4-EC64D71A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CE37F6-A5DA-A34E-A2AB-A024A6565786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2B2A8ED-B7E8-FE44-A6F2-48541A30B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7188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40" name="Text Placeholder 6" hidden="1">
            <a:extLst>
              <a:ext uri="{FF2B5EF4-FFF2-40B4-BE49-F238E27FC236}">
                <a16:creationId xmlns:a16="http://schemas.microsoft.com/office/drawing/2014/main" id="{991403C9-0148-7D46-90A7-AB108788E44B}"/>
              </a:ext>
            </a:extLst>
          </p:cNvPr>
          <p:cNvSpPr txBox="1">
            <a:spLocks/>
          </p:cNvSpPr>
          <p:nvPr/>
        </p:nvSpPr>
        <p:spPr>
          <a:xfrm>
            <a:off x="502933" y="3911450"/>
            <a:ext cx="3984400" cy="3077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charset="2"/>
              <a:buNone/>
              <a:defRPr lang="en-US"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Vicki Taniguchi</a:t>
            </a:r>
          </a:p>
        </p:txBody>
      </p:sp>
      <p:sp>
        <p:nvSpPr>
          <p:cNvPr id="43" name="Text Placeholder 8" hidden="1">
            <a:extLst>
              <a:ext uri="{FF2B5EF4-FFF2-40B4-BE49-F238E27FC236}">
                <a16:creationId xmlns:a16="http://schemas.microsoft.com/office/drawing/2014/main" id="{1304462C-CFD9-C848-A34B-3566C173AB39}"/>
              </a:ext>
            </a:extLst>
          </p:cNvPr>
          <p:cNvSpPr txBox="1">
            <a:spLocks/>
          </p:cNvSpPr>
          <p:nvPr/>
        </p:nvSpPr>
        <p:spPr>
          <a:xfrm>
            <a:off x="502933" y="4140792"/>
            <a:ext cx="3984400" cy="461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charset="2"/>
              <a:buNone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Graphic Designer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WWM, Hitachi Vantara</a:t>
            </a:r>
          </a:p>
        </p:txBody>
      </p:sp>
      <p:sp>
        <p:nvSpPr>
          <p:cNvPr id="44" name="Subtitle 2" hidden="1">
            <a:extLst>
              <a:ext uri="{FF2B5EF4-FFF2-40B4-BE49-F238E27FC236}">
                <a16:creationId xmlns:a16="http://schemas.microsoft.com/office/drawing/2014/main" id="{F32A90E2-EC66-8A46-96A2-0343B42CC1DE}"/>
              </a:ext>
            </a:extLst>
          </p:cNvPr>
          <p:cNvSpPr txBox="1">
            <a:spLocks/>
          </p:cNvSpPr>
          <p:nvPr/>
        </p:nvSpPr>
        <p:spPr>
          <a:xfrm>
            <a:off x="502935" y="2803208"/>
            <a:ext cx="4224708" cy="87384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lang="en-US" sz="18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Subtitle</a:t>
            </a:r>
          </a:p>
        </p:txBody>
      </p:sp>
      <p:sp>
        <p:nvSpPr>
          <p:cNvPr id="45" name="Title 1" hidden="1">
            <a:extLst>
              <a:ext uri="{FF2B5EF4-FFF2-40B4-BE49-F238E27FC236}">
                <a16:creationId xmlns:a16="http://schemas.microsoft.com/office/drawing/2014/main" id="{41F1F267-0749-F34D-ADD9-700486D42712}"/>
              </a:ext>
            </a:extLst>
          </p:cNvPr>
          <p:cNvSpPr txBox="1">
            <a:spLocks/>
          </p:cNvSpPr>
          <p:nvPr/>
        </p:nvSpPr>
        <p:spPr>
          <a:xfrm>
            <a:off x="502934" y="726196"/>
            <a:ext cx="4740275" cy="1954267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Get Your Red on PowerPoint Presentation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F3FE0B2-F863-5D41-9BDC-766DD2F8FF0D}"/>
              </a:ext>
            </a:extLst>
          </p:cNvPr>
          <p:cNvSpPr/>
          <p:nvPr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918EED-EE16-EC44-9C6C-28BE462A7C12}"/>
              </a:ext>
            </a:extLst>
          </p:cNvPr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CC7C5D-DECA-2144-A9DE-A7D96BF2B5B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A57F041B-46F4-3644-B749-F4D00660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3942EBF2-56E4-FF4D-9247-2CD92AEA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A0CFA908-B93F-1E4D-8568-8AF2280F0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138E81D7-1D58-574A-B5A2-D0D2439B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7B30696-FE28-914A-A2EB-F6564466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D905FA5-8DD3-534A-8C43-6BBA8401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8268B98-435E-A446-BA63-C684F1F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C84E6BE3-584E-F646-9202-9F924F7E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16C3E072-4EDD-3647-BF67-33BD3BE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84BDD91-2666-E64F-A602-06F7B06F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4D7C0E-FEF8-0C4F-BA0C-B4593672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97EC2A1A-6FC2-A544-873B-70971F6F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23E1EF9-7DFC-F64C-9A03-C9450A66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3D71D00A-A1A9-AF42-9C92-0093E5F7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57C0BFBD-00C1-0643-B14C-4337FCCC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C678C388-95D7-9E43-B561-D9FC6FCB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16BCA27C-2100-8D4D-9A25-88241B1A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D968F36-7F69-6043-B04D-F17BE2EC5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0635CDEA-2CFC-0347-9BA1-7AA88D96F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973271FE-E07E-FA4B-A27E-22C92F19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5AD34E4-7F51-5142-A1DB-AC7C36B3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3A0F733F-ED79-874D-9B7F-9538ACC24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7884EF5A-2116-B048-9836-8E45A0B4D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86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533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B27B5-0574-324F-803C-967883763FE5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FA9B860-54C4-BF42-B6FB-5E9E9C2110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5D58B749-0CC1-114C-B290-D92892EC546B}"/>
              </a:ext>
            </a:extLst>
          </p:cNvPr>
          <p:cNvSpPr/>
          <p:nvPr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32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2933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2933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EEFB5C-B463-1E44-9A2E-65D5067F0CDE}"/>
              </a:ext>
            </a:extLst>
          </p:cNvPr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EB0869-3E79-3F4E-9D3F-266096498C12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37" name="Freeform 1">
              <a:extLst>
                <a:ext uri="{FF2B5EF4-FFF2-40B4-BE49-F238E27FC236}">
                  <a16:creationId xmlns:a16="http://schemas.microsoft.com/office/drawing/2014/main" id="{9EF15DD0-D4E3-2A4C-BBA8-E4340DC9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7D776389-F516-FB4F-A1DD-DFAFD7A52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A03D195-51A3-FB41-AB98-060A7C7B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67AEB9D3-2CF2-1140-8134-FAC25DEE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473A2DD-6FFA-B54D-AD48-B8554DAE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CF38961-F8D5-F343-B9EF-C729B88F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394B37BF-A713-D641-8DAD-782BCCD0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FE76544-C177-E849-9D35-12A56B98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DA5863E-DA82-7B4D-81A9-D6BE8C03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A86435B9-6142-154F-BFC6-5D339D6D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AB1F8D4-1C65-C34D-8F62-FE7BF084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77D9EEA-2FB4-9445-9386-5B0630B3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B51CDE1-0BA7-894C-82FE-262CFC8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730A6B55-A1F7-3D4E-87A7-1F9914DA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4C52443-CB33-A346-B882-190561F9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A634C48-1091-CD4F-B92D-B2C8A155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DF0CBEF-BA78-9541-9A4D-AA24E90F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1625B4A-C33B-4040-B071-7484CB40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7D258ED-5393-EA41-BA50-606F0076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2FF24359-9DD7-454B-BD35-772CC4683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6A67080-35FB-2C41-BB3C-4016EDC0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01C1D91-B344-0F42-8390-609116AB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D713FBB-1166-BC49-B784-FED5242C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4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0D312-AC8E-F846-813D-7F19C974196E}"/>
              </a:ext>
            </a:extLst>
          </p:cNvPr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7153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7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2740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60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4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202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6834161-453C-944B-A7A4-0C58886EBC7F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49A4E63-CE59-CC40-9E05-98318DB4B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21EE5-CF1A-DC4E-9777-0170327B8B5B}"/>
              </a:ext>
            </a:extLst>
          </p:cNvPr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Wingdings" panose="05000000000000000000" pitchFamily="2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Courier New" panose="02070309020205020404" pitchFamily="49" charset="0"/>
        <a:buChar char="o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Frankfurt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</a:t>
            </a:r>
            <a:br>
              <a:rPr lang="en-US" dirty="0"/>
            </a:br>
            <a:r>
              <a:rPr lang="en-US" dirty="0"/>
              <a:t>Partner Program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33" y="3905309"/>
            <a:ext cx="3544411" cy="561692"/>
          </a:xfrm>
        </p:spPr>
        <p:txBody>
          <a:bodyPr/>
          <a:lstStyle/>
          <a:p>
            <a:r>
              <a:rPr lang="en-US" dirty="0"/>
              <a:t>James O’Reilly</a:t>
            </a:r>
          </a:p>
          <a:p>
            <a:r>
              <a:rPr lang="en-US" dirty="0"/>
              <a:t>Maz Mohammadi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646331"/>
          </a:xfrm>
        </p:spPr>
        <p:txBody>
          <a:bodyPr/>
          <a:lstStyle/>
          <a:p>
            <a:r>
              <a:rPr lang="en-US" dirty="0"/>
              <a:t>Guidelines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 Presentation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8218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  <a:p>
            <a:pPr lvl="1"/>
            <a:r>
              <a:rPr lang="en-GB" dirty="0"/>
              <a:t>about you and the company</a:t>
            </a:r>
            <a:endParaRPr lang="en-US" dirty="0"/>
          </a:p>
          <a:p>
            <a:r>
              <a:rPr lang="en-GB" dirty="0"/>
              <a:t>Overview of Current implementation</a:t>
            </a:r>
            <a:endParaRPr lang="en-US" dirty="0"/>
          </a:p>
          <a:p>
            <a:r>
              <a:rPr lang="en-GB" dirty="0"/>
              <a:t>Overview of the challenges faced by Secondhand Lens</a:t>
            </a:r>
            <a:endParaRPr lang="en-US" dirty="0"/>
          </a:p>
          <a:p>
            <a:pPr lvl="1"/>
            <a:r>
              <a:rPr lang="en-GB" dirty="0"/>
              <a:t>pulled from the story / scoping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Overview of Pentaho Technology stack</a:t>
            </a:r>
            <a:endParaRPr lang="en-US" dirty="0"/>
          </a:p>
          <a:p>
            <a:pPr lvl="1"/>
            <a:r>
              <a:rPr lang="en-GB" dirty="0"/>
              <a:t>client tool for data extraction / data pipeline viz</a:t>
            </a:r>
            <a:endParaRPr lang="en-US" dirty="0"/>
          </a:p>
          <a:p>
            <a:pPr lvl="1"/>
            <a:r>
              <a:rPr lang="en-GB" dirty="0"/>
              <a:t>client tool for modelling</a:t>
            </a:r>
            <a:endParaRPr lang="en-US" dirty="0"/>
          </a:p>
          <a:p>
            <a:pPr lvl="1"/>
            <a:r>
              <a:rPr lang="en-GB" dirty="0"/>
              <a:t>tool for dashboard</a:t>
            </a:r>
          </a:p>
          <a:p>
            <a:pPr lvl="1"/>
            <a:r>
              <a:rPr lang="en-GB" dirty="0"/>
              <a:t>Other technologies</a:t>
            </a:r>
            <a:endParaRPr lang="en-US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D6947-DAEF-4C2D-9277-A69651A2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Proposed Solution – Phase 1</a:t>
            </a:r>
          </a:p>
          <a:p>
            <a:pPr lvl="1"/>
            <a:r>
              <a:rPr lang="en-GB" dirty="0"/>
              <a:t>architecture </a:t>
            </a:r>
            <a:endParaRPr lang="en-US" dirty="0"/>
          </a:p>
          <a:p>
            <a:pPr lvl="1"/>
            <a:r>
              <a:rPr lang="en-GB" dirty="0"/>
              <a:t>administration &amp; security</a:t>
            </a:r>
          </a:p>
          <a:p>
            <a:pPr lvl="1"/>
            <a:r>
              <a:rPr lang="en-GB" dirty="0"/>
              <a:t>logging &amp; auditing</a:t>
            </a:r>
            <a:endParaRPr lang="en-US" dirty="0"/>
          </a:p>
          <a:p>
            <a:pPr lvl="1"/>
            <a:r>
              <a:rPr lang="en-GB" dirty="0"/>
              <a:t>brief data lineage flow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55D43-A9F8-4CA1-AFF2-2F1986F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273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01307"/>
          </a:xfrm>
        </p:spPr>
        <p:txBody>
          <a:bodyPr/>
          <a:lstStyle/>
          <a:p>
            <a:r>
              <a:rPr lang="en-GB" dirty="0"/>
              <a:t>Demo</a:t>
            </a:r>
            <a:endParaRPr lang="en-US" dirty="0"/>
          </a:p>
          <a:p>
            <a:pPr lvl="1"/>
            <a:r>
              <a:rPr lang="en-GB" dirty="0"/>
              <a:t>dashboard</a:t>
            </a:r>
            <a:endParaRPr lang="en-US" dirty="0"/>
          </a:p>
          <a:p>
            <a:pPr lvl="1"/>
            <a:r>
              <a:rPr lang="en-GB" dirty="0"/>
              <a:t>reports</a:t>
            </a:r>
            <a:endParaRPr lang="en-US" dirty="0"/>
          </a:p>
          <a:p>
            <a:pPr lvl="1"/>
            <a:r>
              <a:rPr lang="en-GB" dirty="0" err="1"/>
              <a:t>analyzer</a:t>
            </a:r>
            <a:endParaRPr lang="en-US" dirty="0"/>
          </a:p>
          <a:p>
            <a:pPr lvl="1"/>
            <a:r>
              <a:rPr lang="en-GB" dirty="0"/>
              <a:t>interactive</a:t>
            </a:r>
            <a:endParaRPr lang="en-US" dirty="0"/>
          </a:p>
          <a:p>
            <a:pPr lvl="1"/>
            <a:r>
              <a:rPr lang="en-GB" dirty="0"/>
              <a:t>model / schema</a:t>
            </a:r>
            <a:endParaRPr lang="en-US" dirty="0"/>
          </a:p>
          <a:p>
            <a:pPr lvl="1"/>
            <a:r>
              <a:rPr lang="en-GB" dirty="0"/>
              <a:t>data source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14B99-2122-4F42-848C-B9A7ACB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remember to tick client pain points</a:t>
            </a:r>
            <a:endParaRPr lang="en-US" dirty="0"/>
          </a:p>
          <a:p>
            <a:pPr lvl="1"/>
            <a:r>
              <a:rPr lang="en-GB" dirty="0"/>
              <a:t>self-service</a:t>
            </a:r>
            <a:endParaRPr lang="en-US" dirty="0"/>
          </a:p>
          <a:p>
            <a:pPr lvl="1"/>
            <a:r>
              <a:rPr lang="en-GB" dirty="0"/>
              <a:t>scheduling reports </a:t>
            </a:r>
            <a:endParaRPr lang="en-US" dirty="0"/>
          </a:p>
          <a:p>
            <a:pPr lvl="1"/>
            <a:r>
              <a:rPr lang="en-GB" dirty="0"/>
              <a:t>ROI – cost reduction</a:t>
            </a:r>
          </a:p>
          <a:p>
            <a:pPr lvl="1"/>
            <a:r>
              <a:rPr lang="en-GB" dirty="0"/>
              <a:t>you will have folks with different agendas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CF7FB-223A-417D-8908-12959B3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4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V2019">
  <a:themeElements>
    <a:clrScheme name="Custom 2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306D72"/>
      </a:accent3>
      <a:accent4>
        <a:srgbClr val="7EC2C8"/>
      </a:accent4>
      <a:accent5>
        <a:srgbClr val="D9D9D9"/>
      </a:accent5>
      <a:accent6>
        <a:srgbClr val="D9D9D9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V2019" id="{77832281-B35D-A441-BC2D-CDB177DBB014}" vid="{ECB1B53F-3A29-0246-962B-7DCA75ABF1D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85e6cd9f-5f3a-4929-bd2a-e29f81d699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EB704FE3667419893A005E9F7C601" ma:contentTypeVersion="13" ma:contentTypeDescription="Create a new document." ma:contentTypeScope="" ma:versionID="de5e8b2ce11d93fbf067bee0738d704d">
  <xsd:schema xmlns:xsd="http://www.w3.org/2001/XMLSchema" xmlns:xs="http://www.w3.org/2001/XMLSchema" xmlns:p="http://schemas.microsoft.com/office/2006/metadata/properties" xmlns:ns2="85e6cd9f-5f3a-4929-bd2a-e29f81d699ab" xmlns:ns3="a23fa35a-13f4-4eae-ad8c-8570606f1614" targetNamespace="http://schemas.microsoft.com/office/2006/metadata/properties" ma:root="true" ma:fieldsID="801bf5ec38adea1da8703634e3f92e35" ns2:_="" ns3:_="">
    <xsd:import namespace="85e6cd9f-5f3a-4929-bd2a-e29f81d699ab"/>
    <xsd:import namespace="a23fa35a-13f4-4eae-ad8c-8570606f16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Date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6cd9f-5f3a-4929-bd2a-e29f81d69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14" nillable="true" ma:displayName="Date" ma:format="DateOnly" ma:internalName="Date">
      <xsd:simpleType>
        <xsd:restriction base="dms:DateTim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a35a-13f4-4eae-ad8c-8570606f161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01B1A3-549D-4E51-A949-FCEAD93B84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e6cd9f-5f3a-4929-bd2a-e29f81d699a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AF3FD5-B782-4368-9640-469DF9522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80F56B-05CB-420E-B683-767803B4F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6cd9f-5f3a-4929-bd2a-e29f81d699ab"/>
    <ds:schemaRef ds:uri="a23fa35a-13f4-4eae-ad8c-8570606f16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976</TotalTime>
  <Words>117</Words>
  <Application>Microsoft Office PowerPoint</Application>
  <PresentationFormat>On-screen Show (16:9)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HelveticaNeueLT Std</vt:lpstr>
      <vt:lpstr>Wingdings</vt:lpstr>
      <vt:lpstr>HV2019</vt:lpstr>
      <vt:lpstr>Pentaho  Partner Program</vt:lpstr>
      <vt:lpstr>Partner Presentation</vt:lpstr>
      <vt:lpstr>Presentation Guidelines</vt:lpstr>
      <vt:lpstr>Presentation Guidelines</vt:lpstr>
      <vt:lpstr>Presentation Guidelines</vt:lpstr>
      <vt:lpstr>Presentation Guidelines</vt:lpstr>
      <vt:lpstr>General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Vicki Taniguchi</dc:creator>
  <cp:lastModifiedBy>James O'Reilly</cp:lastModifiedBy>
  <cp:revision>70</cp:revision>
  <dcterms:created xsi:type="dcterms:W3CDTF">2019-06-26T17:58:01Z</dcterms:created>
  <dcterms:modified xsi:type="dcterms:W3CDTF">2019-12-03T10:57:15Z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0x010100CBDEB704FE3667419893A005E9F7C601</vt:lpwstr>
  </property>
</Properties>
</file>