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84DBDA-ECD5-4745-8558-8A75B6B8B7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8AB52D7-88B8-4AC9-9D28-CD1A91F98E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CE496BD-FA13-43E3-8472-EF991E6B2B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B4B3CA-6DAF-4350-9EE1-F3D53A207E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E599B90-2AC6-4E5A-82E4-8370007AB1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5B47739-5754-453D-BBF8-9E29D31D36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5D2F842-0C6E-4EE9-A36E-8D3A7145A4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8C4201C-5FBA-488F-BCD7-680043EF22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FC5CF5B-FF91-46F2-989B-B32733FF30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8BD0E81-4E26-458C-B3E7-E649F40F25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8876A1B-3684-45D0-8BB0-3FDD7E9FBF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1AA9282-4975-4034-9A04-A8FFB49886A5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0B60481-CEC4-4F2C-BD12-7E83097640CE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52DE63B-BE97-4C8B-BAF9-FE58B9C8822B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1872572-DC5F-4EE8-9B40-934BDEF20712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349B926-60B3-4767-AFA4-BCCE0935AB43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2C8212E-42B5-46C2-A493-7005B83CCD5D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63BA9BE-14D8-4829-85FC-DF2A331FBC10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6214485-4B14-46A9-9D5A-A0744BB0590B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E5A1597-393D-4B62-A826-C7AE80AD32FC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A013AA7-107F-4087-8796-456E841652E7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61A940D-A50E-4E60-B562-37902442EB52}" type="slidenum">
              <a:rPr b="0" lang="en-GB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Aptos Display"/>
              </a:rPr>
              <a:t>Powerpoint Document</a:t>
            </a:r>
            <a:endParaRPr b="0" lang="en-US" sz="6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The old oak tree stood sentinel at the edge of the meadow, its gnarled branches reaching skyward like ancient fingers grasping at clouds. 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LibreOffice/24.8.1.2$Linux_X86_64 LibreOffice_project/480$Build-2</Application>
  <AppVersion>15.0000</AppVersion>
  <Words>2</Words>
  <Paragraphs>1</Paragraphs>
  <Company>Hitachi Vantara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2024-09-05T09:06:46Z</dcterms:created>
  <dc:creator>Anand Siva Kumar</dc:creator>
  <dc:description/>
  <dc:language>en-GB</dc:language>
  <cp:lastModifiedBy/>
  <dcterms:modified xsi:type="dcterms:W3CDTF">2024-09-19T13:46:56Z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