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A19B0-5C90-9B23-DE77-77D9F93C7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F68A6-73DA-CB2B-81AC-1F69BE7EA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F9813-662E-9DA1-B218-A1BB318A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5119E-FB45-8807-0C9D-7B122DE8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3C6F4-D900-6E8E-AAD5-6546AF0F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67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0E5FC-176D-B283-7EAD-8C8F15EA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08981-49C9-71F5-6F81-64947B6E1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9CE8B-F928-FED8-9596-3C5C7946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9E7CA-374B-856C-5C83-ACEB371E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0263-9D5C-088B-FC81-7E3A2DCA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1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C927F-01D2-84DD-92CC-B3982430C0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D4DB2-066C-8E6A-7E96-07FEDB2D3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6947-ECC8-A100-E69B-97A68474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C6D2-8A2C-18BD-BD9E-D9E2423F2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5EC8D-9119-55AC-6609-C7208BEB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10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2F9F-1F06-7FDE-E9C8-60834819F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E3295-5F21-12E1-29B0-1443FF12E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DFD0-0058-156C-8B9C-3F20DF83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8AED-D9B3-A367-2EE7-19560E14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24D44-C870-583D-59D4-E3733F7D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0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133A-D04B-C5FE-3486-5646E6DC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4B7A5-1914-175A-9096-30B06491A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0F33E-CD4D-3CBA-C0D8-1C61B7D78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B638F-75CC-7F30-708E-7CFC628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448DD-EFC6-7D4C-B07C-971A18D55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56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B1B85-2483-92AD-FD0B-D9A8FC68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7B19-C27B-8559-3066-BEBC32CA6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BC79D-C86E-EC68-0EEF-B58F6216F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F7E77-8EB5-45D5-9FA7-A35C390B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024C7-A639-F214-B29C-9F33CBB5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D8360-B25D-308F-E55B-057BB917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2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8BCC-6EF7-815E-4911-BBA36EDC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4813-7A82-CF14-60C4-646977BF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FF65D-15A2-25A2-55F9-A74C59789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BA3FE-0E19-DAA1-6D71-A6E1B5B66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B5FF8-97E0-A384-0570-BF80F91BB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8C8A0-8884-41FB-5274-F2B43148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BF83D-64CF-569B-1EDE-F630F19A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8F9171-DCEC-F9E1-881B-14C6A6C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91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C9F9-2A97-8EE5-979A-9E18BDEF0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E2305-599B-D9FF-863B-CCDE1D77B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4A2746-4E7D-D816-8CFB-611092117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BC179-9C5E-9657-8416-C60A1BF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72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0CEA8-09C5-EC97-31A5-6780083E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A687F-2FF2-C1E3-DDD2-DD537835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A7D90-AA11-F70A-D29F-D16ECD177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7DA6-66C1-EA78-1670-9B973201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259D0-108A-0FD8-D852-4F3F03B30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01AD74-4254-7042-174E-B26338997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D26BC-4D9F-2A5F-6F74-69D2866D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86B8-FE44-CAB9-7918-FE4CD515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C1A7-F01D-AE10-EA83-22C392F5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99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432D-1F99-F47C-421E-697C02BD1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B50E8-161A-DC83-382B-F8C693E5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325BD-6CD4-1D36-9FB3-6E949056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395EF-AF07-2831-36F1-06DDCDD9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268F4-2E0E-D7F5-7E75-CF2C1301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98C85-CC31-1791-AD0D-D0DBB7A8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83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0BDC6-0D56-C2ED-6AA0-6EFE6B31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5CBEE-FA50-E43D-5F5F-D48C0C2FC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7C36-6B34-E2C1-80EE-8F0588BF9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6AF99-4C4D-45EA-B085-E9CACB9B0537}" type="datetimeFigureOut">
              <a:rPr lang="en-GB" smtClean="0"/>
              <a:t>05/09/2024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8CE98-0AA0-11DA-2207-8DC1504F1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E42C2-9121-95BE-6C99-15657E9BA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0C6AE-45FC-4496-92AF-F8F574C91D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6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6C09-B545-3723-5F7C-E592849B2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Powerpoint</a:t>
            </a:r>
            <a:r>
              <a:rPr lang="en-US"/>
              <a:t> Document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E2E1E-72D6-0ADE-4657-0D2FD08F7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73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Document</vt:lpstr>
    </vt:vector>
  </TitlesOfParts>
  <Company>Hitachi Vantara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Siva Kumar</dc:creator>
  <cp:lastModifiedBy>Anand Siva Kumar</cp:lastModifiedBy>
  <cp:revision>1</cp:revision>
  <dcterms:created xsi:type="dcterms:W3CDTF">2024-09-05T09:06:46Z</dcterms:created>
  <dcterms:modified xsi:type="dcterms:W3CDTF">2024-09-05T09:06:56Z</dcterms:modified>
</cp:coreProperties>
</file>