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70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7914227-15A0-4DF4-9F84-627EAD67FB9A}" v="101" dt="2018-06-07T01:29:09.3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2" autoAdjust="0"/>
    <p:restoredTop sz="94660"/>
  </p:normalViewPr>
  <p:slideViewPr>
    <p:cSldViewPr>
      <p:cViewPr varScale="1">
        <p:scale>
          <a:sx n="64" d="100"/>
          <a:sy n="64" d="100"/>
        </p:scale>
        <p:origin x="1356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A47E3-05E4-446F-9455-DF9A222D5A09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D81E4D3E-5899-4127-8299-A8772D7528D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A47E3-05E4-446F-9455-DF9A222D5A09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E4D3E-5899-4127-8299-A8772D7528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A47E3-05E4-446F-9455-DF9A222D5A09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E4D3E-5899-4127-8299-A8772D7528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A47E3-05E4-446F-9455-DF9A222D5A09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E4D3E-5899-4127-8299-A8772D7528D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A47E3-05E4-446F-9455-DF9A222D5A09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D81E4D3E-5899-4127-8299-A8772D7528D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A47E3-05E4-446F-9455-DF9A222D5A09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E4D3E-5899-4127-8299-A8772D7528D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A47E3-05E4-446F-9455-DF9A222D5A09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E4D3E-5899-4127-8299-A8772D7528D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A47E3-05E4-446F-9455-DF9A222D5A09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E4D3E-5899-4127-8299-A8772D7528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A47E3-05E4-446F-9455-DF9A222D5A09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E4D3E-5899-4127-8299-A8772D7528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A47E3-05E4-446F-9455-DF9A222D5A09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E4D3E-5899-4127-8299-A8772D7528D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A47E3-05E4-446F-9455-DF9A222D5A09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D81E4D3E-5899-4127-8299-A8772D7528D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80A47E3-05E4-446F-9455-DF9A222D5A09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D81E4D3E-5899-4127-8299-A8772D7528D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knightfinder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Summer 2018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Knight Finder</a:t>
            </a:r>
            <a:br>
              <a:rPr lang="en-US" dirty="0"/>
            </a:br>
            <a:r>
              <a:rPr lang="en-US" sz="3200" dirty="0"/>
              <a:t>Group 12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Used divisions to hide/show pieces of the website based on the selections made by the user. </a:t>
            </a:r>
          </a:p>
          <a:p>
            <a:r>
              <a:rPr lang="en-US" sz="2400" dirty="0"/>
              <a:t>Took shell provided in the code posted by Professor </a:t>
            </a:r>
            <a:r>
              <a:rPr lang="en-US" sz="2400" dirty="0" err="1"/>
              <a:t>Leinecker</a:t>
            </a:r>
            <a:r>
              <a:rPr lang="en-US" sz="2400" dirty="0"/>
              <a:t> and modified it along with providing a slightly improved UI. </a:t>
            </a:r>
          </a:p>
          <a:p>
            <a:r>
              <a:rPr lang="en-US" sz="2400" dirty="0"/>
              <a:t>Used a combination of HTML and a CSS style sheet to create user interface.</a:t>
            </a:r>
          </a:p>
          <a:p>
            <a:r>
              <a:rPr lang="en-US" sz="2400" dirty="0"/>
              <a:t>Worked in collaboration with JavaScript to ensure all input IDs matched the corresponding field names in </a:t>
            </a:r>
            <a:r>
              <a:rPr lang="en-US" sz="2400" dirty="0" err="1"/>
              <a:t>Javascript</a:t>
            </a:r>
            <a:r>
              <a:rPr lang="en-US" sz="2400" dirty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Insert New Contact</a:t>
            </a:r>
          </a:p>
          <a:p>
            <a:r>
              <a:rPr lang="en-US" dirty="0"/>
              <a:t>Delete Contact</a:t>
            </a:r>
          </a:p>
          <a:p>
            <a:r>
              <a:rPr lang="en-US" dirty="0"/>
              <a:t>Retrieve Info</a:t>
            </a:r>
          </a:p>
          <a:p>
            <a:r>
              <a:rPr lang="en-US" dirty="0"/>
              <a:t>Update Contact</a:t>
            </a:r>
          </a:p>
          <a:p>
            <a:r>
              <a:rPr lang="en-US" dirty="0"/>
              <a:t>Get All Contacts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RELATIONSHIP DIAGRAM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36FC91C-CA5A-4D69-85CF-65DA86C21EFE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914400" y="1559745"/>
            <a:ext cx="7772400" cy="434810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C3536-A8F2-4D93-A8FB-735832AF0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70038"/>
            <a:ext cx="7772400" cy="1143000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DC6E4-F054-411E-8DB0-6E3400CBF02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838200" y="2743200"/>
            <a:ext cx="7772400" cy="1752600"/>
          </a:xfrm>
        </p:spPr>
        <p:txBody>
          <a:bodyPr>
            <a:normAutofit/>
          </a:bodyPr>
          <a:lstStyle/>
          <a:p>
            <a:r>
              <a:rPr lang="en-US" sz="3600" dirty="0">
                <a:hlinkClick r:id="rId2"/>
              </a:rPr>
              <a:t>http://www.knightfinder.com</a:t>
            </a:r>
            <a:r>
              <a:rPr lang="en-US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82188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Members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Jason Portillo</a:t>
            </a:r>
          </a:p>
          <a:p>
            <a:r>
              <a:rPr lang="en-US" dirty="0"/>
              <a:t>Dustin Huff</a:t>
            </a:r>
          </a:p>
          <a:p>
            <a:r>
              <a:rPr lang="en-US" dirty="0"/>
              <a:t>Miguel Ramirez</a:t>
            </a:r>
          </a:p>
          <a:p>
            <a:r>
              <a:rPr lang="en-US" dirty="0"/>
              <a:t>Mike Owens </a:t>
            </a:r>
          </a:p>
          <a:p>
            <a:r>
              <a:rPr lang="en-US" dirty="0"/>
              <a:t>Bernardin Dezius</a:t>
            </a:r>
          </a:p>
          <a:p>
            <a:r>
              <a:rPr lang="en-US" dirty="0"/>
              <a:t>Mohamed </a:t>
            </a:r>
            <a:r>
              <a:rPr lang="en-US" dirty="0" err="1"/>
              <a:t>Ait</a:t>
            </a:r>
            <a:r>
              <a:rPr lang="en-US" dirty="0"/>
              <a:t> Bella</a:t>
            </a:r>
          </a:p>
          <a:p>
            <a:r>
              <a:rPr lang="en-US" dirty="0"/>
              <a:t>Anirudh Singh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To construct a contact manager application</a:t>
            </a:r>
          </a:p>
          <a:p>
            <a:r>
              <a:rPr lang="en-US" dirty="0"/>
              <a:t>The application should be able to add, delete, and search for contacts.</a:t>
            </a:r>
          </a:p>
          <a:p>
            <a:r>
              <a:rPr lang="en-US" dirty="0"/>
              <a:t>It should be able to let the user create an account and sign up.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WISA Stack </a:t>
            </a:r>
          </a:p>
          <a:p>
            <a:r>
              <a:rPr lang="en-US" dirty="0"/>
              <a:t>Microsoft SQL Database</a:t>
            </a:r>
          </a:p>
          <a:p>
            <a:r>
              <a:rPr lang="en-US" dirty="0"/>
              <a:t>C# API</a:t>
            </a:r>
          </a:p>
          <a:p>
            <a:r>
              <a:rPr lang="en-US" dirty="0"/>
              <a:t>“Sha1” Hashing Algorithm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Class/Database Diagram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0DD2973-182D-4113-8054-98EF0F6BA932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85800" y="2133600"/>
            <a:ext cx="7772400" cy="213762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65D0111-DF86-40DF-B6C4-5B81A71F978F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04" t="36194" r="19315" b="14547"/>
          <a:stretch/>
        </p:blipFill>
        <p:spPr>
          <a:xfrm>
            <a:off x="76200" y="1905000"/>
            <a:ext cx="8993294" cy="4297680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user is first prompted for the username and password.</a:t>
            </a:r>
          </a:p>
          <a:p>
            <a:r>
              <a:rPr lang="en-US" sz="2400" dirty="0"/>
              <a:t>If the user is new the they can sign up by clicking on the sign up button to create a login and password. </a:t>
            </a:r>
          </a:p>
          <a:p>
            <a:r>
              <a:rPr lang="en-US" sz="2400" dirty="0"/>
              <a:t>Once login is initiated the credentials are cross-referenced with the data on record with the database. </a:t>
            </a:r>
          </a:p>
          <a:p>
            <a:r>
              <a:rPr lang="en-US" sz="2400" dirty="0"/>
              <a:t>Upon successful login user may choose between search current contacts or add a new contact.</a:t>
            </a:r>
          </a:p>
          <a:p>
            <a:r>
              <a:rPr lang="en-US" sz="2400" dirty="0"/>
              <a:t>If the search option is selected then the user must provide a name and then the system returns any matching data to the user and now the delete option is available to the user.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 (continued…)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If the add option is selected then the user provides relevant information.</a:t>
            </a:r>
          </a:p>
          <a:p>
            <a:r>
              <a:rPr lang="en-US" sz="2400" dirty="0"/>
              <a:t>This information is then update in the database.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Jquery</a:t>
            </a:r>
            <a:r>
              <a:rPr lang="en-US" dirty="0"/>
              <a:t> POST requests to the API</a:t>
            </a:r>
          </a:p>
          <a:p>
            <a:pPr lvl="1"/>
            <a:r>
              <a:rPr lang="en-US" dirty="0"/>
              <a:t>Create Account</a:t>
            </a:r>
          </a:p>
          <a:p>
            <a:pPr lvl="1"/>
            <a:r>
              <a:rPr lang="en-US" dirty="0"/>
              <a:t>Login</a:t>
            </a:r>
          </a:p>
          <a:p>
            <a:pPr lvl="1"/>
            <a:r>
              <a:rPr lang="en-US" dirty="0"/>
              <a:t>Add contact</a:t>
            </a:r>
          </a:p>
          <a:p>
            <a:pPr lvl="1"/>
            <a:r>
              <a:rPr lang="en-US" dirty="0"/>
              <a:t>Search contacts</a:t>
            </a:r>
          </a:p>
          <a:p>
            <a:pPr lvl="1"/>
            <a:r>
              <a:rPr lang="en-US" dirty="0"/>
              <a:t>Delete contact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203</TotalTime>
  <Words>326</Words>
  <Application>Microsoft Office PowerPoint</Application>
  <PresentationFormat>On-screen Show (4:3)</PresentationFormat>
  <Paragraphs>51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Franklin Gothic Book</vt:lpstr>
      <vt:lpstr>Perpetua</vt:lpstr>
      <vt:lpstr>Wingdings 2</vt:lpstr>
      <vt:lpstr>Equity</vt:lpstr>
      <vt:lpstr>Knight Finder Group 12</vt:lpstr>
      <vt:lpstr>Group Members</vt:lpstr>
      <vt:lpstr>Goal</vt:lpstr>
      <vt:lpstr>Overall Layout</vt:lpstr>
      <vt:lpstr>Class/Database Diagram</vt:lpstr>
      <vt:lpstr>Use Case Diagram</vt:lpstr>
      <vt:lpstr>Description</vt:lpstr>
      <vt:lpstr>Description (continued…)</vt:lpstr>
      <vt:lpstr>JAVASCRIPT </vt:lpstr>
      <vt:lpstr>HTML FORMAT</vt:lpstr>
      <vt:lpstr>SQL QUERIES</vt:lpstr>
      <vt:lpstr>ENTITY RELATIONSHIP DIAGRAM</vt:lpstr>
      <vt:lpstr>Demo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 4331 Small Project </dc:title>
  <dc:creator>Anirudh Singh</dc:creator>
  <cp:lastModifiedBy>Bernardin Dezius</cp:lastModifiedBy>
  <cp:revision>35</cp:revision>
  <dcterms:created xsi:type="dcterms:W3CDTF">2018-06-06T17:48:34Z</dcterms:created>
  <dcterms:modified xsi:type="dcterms:W3CDTF">2018-06-07T17:04:10Z</dcterms:modified>
</cp:coreProperties>
</file>