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0A5B-47AF-4D5F-9F41-956233809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8D6A5-12B8-4207-9E13-999A0CD21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4952F-208B-4ADD-A0E2-B664EB43B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6FB3-0D7A-43D9-9414-4D04AB4D61D4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90312-6BBD-48BA-B195-2FDDA14F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A9139-676C-4FC1-A001-DA35A140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3C9E-E11F-4AA1-8728-F3D42E69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54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9F832-B440-47A1-9642-4240C26A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1F4F0-5EA7-48E2-AFC3-19A50FBD8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B1C38-7DD2-43A3-BDA7-E681D8641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6FB3-0D7A-43D9-9414-4D04AB4D61D4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C598D-F913-4946-8015-BD5B8BC0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82AF5-EB28-4C2C-B3B9-5DC9AFDB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3C9E-E11F-4AA1-8728-F3D42E69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85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7F61DB-9B7B-4FF7-A162-39FE1E79A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03789-6075-42DE-80EE-4C71C6935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05B69-6A31-4431-A1EA-43781B52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6FB3-0D7A-43D9-9414-4D04AB4D61D4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1E78F-D01D-457F-B4B4-27AC83B2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5EC55-8E3A-4C5E-ADA2-DB3B9DFE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3C9E-E11F-4AA1-8728-F3D42E69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60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B893-E588-437D-B6FE-FEDACB1F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1552F-7580-42D1-A44F-FD3F6C30D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16FF5-5FA4-40E9-ADE3-B065CC9A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6FB3-0D7A-43D9-9414-4D04AB4D61D4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B0EA8-2A2E-4DB0-8CC5-625B52A5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2ECDA-894F-4035-BCA5-392A2DA1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3C9E-E11F-4AA1-8728-F3D42E69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69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94FA8-2BFA-4EF2-821A-1E9CE250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A84F0-5E2D-47D3-90E2-5102A83AC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FA46A-825D-4E49-BC03-8DA27B3A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6FB3-0D7A-43D9-9414-4D04AB4D61D4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10AD9-C597-4B2C-ADDC-E9F7B555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5F717-0125-40A0-9FB6-259A9E01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3C9E-E11F-4AA1-8728-F3D42E69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60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F9F8-34AC-4400-BDE8-EEA142844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83FE5-BA6E-465B-8DE3-706BB8A42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380AF-2877-49F2-89CC-711B928DB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8086E-9910-47FE-88C8-1F5D54351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6FB3-0D7A-43D9-9414-4D04AB4D61D4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9BFF-D6E1-4FB5-963C-BDE801F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F9DC2-F0DF-4912-B806-0FF9F2E9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3C9E-E11F-4AA1-8728-F3D42E69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18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A334-7541-4DAF-9027-AE8FD009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45A14-735E-4233-9A2B-20026770F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9B205-4409-4B9A-B020-C397F63E9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819D8-FBFD-4E22-B8D1-EEADBB18B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246C1-907C-4DFB-B28C-317EA479A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35BAB7-E471-4C01-98AF-5973FFC9B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6FB3-0D7A-43D9-9414-4D04AB4D61D4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0E61B6-3B55-4004-9802-6B3B89FE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8DB15-6CC7-4090-99C0-47B389F4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3C9E-E11F-4AA1-8728-F3D42E69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90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175F-5529-46D8-A10E-DA4E161C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09B3B-39BE-4827-A3AB-A6A99B79E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6FB3-0D7A-43D9-9414-4D04AB4D61D4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917DE-57A2-4A66-B812-5CBEEC3B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BD2D5-9B66-4E79-B81C-0A687DE1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3C9E-E11F-4AA1-8728-F3D42E69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73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08B89D-152C-4F96-968F-146FDA71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6FB3-0D7A-43D9-9414-4D04AB4D61D4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61CCB-9353-41E0-AE28-E5D9F1A29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60E81-D12D-4284-A3D3-C5047C35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3C9E-E11F-4AA1-8728-F3D42E69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62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6CC5-0C77-42A7-A0D2-242A2280B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310DF-2952-420E-B2EE-1B22E5BDB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67B4E-0462-4292-AB23-477FC392B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9D978-830C-48AE-9650-DA37347D7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6FB3-0D7A-43D9-9414-4D04AB4D61D4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BE439-D55D-4CC0-9472-E40C1BDF5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273A2-FCD7-46E8-B6B8-DC46FDDB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3C9E-E11F-4AA1-8728-F3D42E69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55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6DD9C-3421-444C-A247-1E2116C8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A4873-03BB-4F41-80D6-AE53FF846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77A2F-A318-43B8-8A09-7928293C4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9CF22-9168-4071-AD1D-0793AD26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6FB3-0D7A-43D9-9414-4D04AB4D61D4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C9349-BD42-418B-98E9-EB0A1C76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9792F-D433-41F3-B608-6BA529D1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3C9E-E11F-4AA1-8728-F3D42E69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27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FA7958-DB84-4D0A-B109-9A7EC2B4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94C1E-1681-4C71-91B8-D85D385D5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00B42-AB30-4BD9-B3F6-939F26C17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86FB3-0D7A-43D9-9414-4D04AB4D61D4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2FBC0-231C-4DEF-9EBF-F9DEFDCF9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81375-DF68-45CF-82AF-373E74E9F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33C9E-E11F-4AA1-8728-F3D42E69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31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C99EE-B725-4229-AD5B-A8FADD3F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Unanimity</a:t>
            </a:r>
            <a:endParaRPr lang="en-GB" dirty="0"/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EEA1B7BD-C396-41ED-B29E-6F2F8D202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614" y="1474671"/>
            <a:ext cx="7840771" cy="4855107"/>
          </a:xfrm>
        </p:spPr>
      </p:pic>
    </p:spTree>
    <p:extLst>
      <p:ext uri="{BB962C8B-B14F-4D97-AF65-F5344CB8AC3E}">
        <p14:creationId xmlns:p14="http://schemas.microsoft.com/office/powerpoint/2010/main" val="263680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4245-5C2E-4B2B-BFC4-9C966F3EE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Independence of irrelevant alternative</a:t>
            </a:r>
            <a:r>
              <a:rPr lang="pl-PL" dirty="0"/>
              <a:t>s</a:t>
            </a:r>
            <a:endParaRPr lang="en-GB" dirty="0"/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15F7BC62-AA72-4A04-AF55-CA7FAA9E5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7" y="1936062"/>
            <a:ext cx="11578086" cy="3331263"/>
          </a:xfrm>
        </p:spPr>
      </p:pic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2478DD58-5519-4033-A732-E938365349E6}"/>
              </a:ext>
            </a:extLst>
          </p:cNvPr>
          <p:cNvSpPr/>
          <p:nvPr/>
        </p:nvSpPr>
        <p:spPr>
          <a:xfrm>
            <a:off x="3036163" y="3080551"/>
            <a:ext cx="710213" cy="10475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E42F8C4E-0165-44BD-BF3A-C7AF1A630012}"/>
              </a:ext>
            </a:extLst>
          </p:cNvPr>
          <p:cNvSpPr/>
          <p:nvPr/>
        </p:nvSpPr>
        <p:spPr>
          <a:xfrm>
            <a:off x="9030069" y="3898776"/>
            <a:ext cx="710213" cy="10475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9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F9D3-9EF2-4E24-AFFD-B9A1BEBF5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0"/>
            <a:ext cx="10515600" cy="1325563"/>
          </a:xfrm>
        </p:spPr>
        <p:txBody>
          <a:bodyPr>
            <a:normAutofit/>
          </a:bodyPr>
          <a:lstStyle/>
          <a:p>
            <a:r>
              <a:rPr lang="pl-PL" sz="3200" dirty="0"/>
              <a:t>Because of </a:t>
            </a:r>
            <a:r>
              <a:rPr lang="pl-PL" sz="3200" b="1" dirty="0"/>
              <a:t>unanimity</a:t>
            </a:r>
            <a:r>
              <a:rPr lang="pl-PL" sz="3200" dirty="0"/>
              <a:t> green beats orange</a:t>
            </a:r>
            <a:endParaRPr lang="en-GB" sz="3200" dirty="0"/>
          </a:p>
        </p:txBody>
      </p:sp>
      <p:pic>
        <p:nvPicPr>
          <p:cNvPr id="9" name="Content Placeholder 8" descr="Shape&#10;&#10;Description automatically generated">
            <a:extLst>
              <a:ext uri="{FF2B5EF4-FFF2-40B4-BE49-F238E27FC236}">
                <a16:creationId xmlns:a16="http://schemas.microsoft.com/office/drawing/2014/main" id="{B1C3D1AA-907D-4729-9908-0FBAF1565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3728"/>
            <a:ext cx="12226613" cy="4987924"/>
          </a:xfrm>
        </p:spPr>
      </p:pic>
    </p:spTree>
    <p:extLst>
      <p:ext uri="{BB962C8B-B14F-4D97-AF65-F5344CB8AC3E}">
        <p14:creationId xmlns:p14="http://schemas.microsoft.com/office/powerpoint/2010/main" val="43267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936B-F1B1-47A1-8D4C-B83D370E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Green is first (majority), orange is second because of </a:t>
            </a:r>
            <a:r>
              <a:rPr lang="pl-PL" sz="3200" b="1" dirty="0"/>
              <a:t>unanimity</a:t>
            </a:r>
            <a:endParaRPr lang="en-GB" sz="3200" b="1" dirty="0"/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9D7EAD06-7F66-409D-AEF0-98B80B613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52" y="1366838"/>
            <a:ext cx="10230095" cy="4986337"/>
          </a:xfrm>
        </p:spPr>
      </p:pic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55B924A2-A321-4F24-B2EE-D85B95CE756D}"/>
              </a:ext>
            </a:extLst>
          </p:cNvPr>
          <p:cNvSpPr/>
          <p:nvPr/>
        </p:nvSpPr>
        <p:spPr>
          <a:xfrm>
            <a:off x="150921" y="3042913"/>
            <a:ext cx="1012054" cy="237921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3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099C-AD96-4FCC-A593-78333B41A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sz="2400" dirty="0"/>
              <a:t>Voter 3 changes green and orange with affects the ranking (majority). Because of </a:t>
            </a:r>
            <a:r>
              <a:rPr lang="pl-PL" sz="2400" b="1" dirty="0"/>
              <a:t>independence of irrelevant alternatives</a:t>
            </a:r>
            <a:r>
              <a:rPr lang="pl-PL" sz="2400" dirty="0"/>
              <a:t>, green still beats blue</a:t>
            </a:r>
            <a:endParaRPr lang="en-GB" sz="2400" dirty="0"/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05E44D41-CDD9-480E-94DA-58318BACF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98" y="1499076"/>
            <a:ext cx="10245404" cy="4993799"/>
          </a:xfrm>
        </p:spPr>
      </p:pic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DDC6B996-663E-42ED-86B9-7C88C862415E}"/>
              </a:ext>
            </a:extLst>
          </p:cNvPr>
          <p:cNvSpPr/>
          <p:nvPr/>
        </p:nvSpPr>
        <p:spPr>
          <a:xfrm>
            <a:off x="5037800" y="3197348"/>
            <a:ext cx="809625" cy="132556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50EC8F45-EB29-4653-A3F2-616C61E73BB8}"/>
              </a:ext>
            </a:extLst>
          </p:cNvPr>
          <p:cNvSpPr/>
          <p:nvPr/>
        </p:nvSpPr>
        <p:spPr>
          <a:xfrm>
            <a:off x="10729866" y="2824639"/>
            <a:ext cx="809625" cy="132556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08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9996-C2A0-4332-8AEE-8293090E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3200" dirty="0"/>
              <a:t>Even if all voters but voter 3 now have blue before orange, green still beats blue because of </a:t>
            </a:r>
            <a:r>
              <a:rPr lang="pl-PL" sz="3200" b="1" dirty="0"/>
              <a:t>independence of irrelevant alternatives</a:t>
            </a:r>
            <a:r>
              <a:rPr lang="pl-PL" sz="3200" dirty="0"/>
              <a:t>. Also orange beats green for the same reason</a:t>
            </a:r>
            <a:endParaRPr lang="en-GB" sz="3200" dirty="0"/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C15610AA-3F2B-4989-B554-93525475E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2" y="1765776"/>
            <a:ext cx="9698236" cy="4727099"/>
          </a:xfrm>
        </p:spPr>
      </p:pic>
    </p:spTree>
    <p:extLst>
      <p:ext uri="{BB962C8B-B14F-4D97-AF65-F5344CB8AC3E}">
        <p14:creationId xmlns:p14="http://schemas.microsoft.com/office/powerpoint/2010/main" val="122533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9996-C2A0-4332-8AEE-8293090E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3200" dirty="0"/>
              <a:t>But now </a:t>
            </a:r>
            <a:r>
              <a:rPr lang="pl-PL" sz="3200" b="1" dirty="0"/>
              <a:t>all</a:t>
            </a:r>
            <a:r>
              <a:rPr lang="pl-PL" sz="3200" dirty="0"/>
              <a:t> of voters but voter 3 have blue before orange. The result will always be the same until voter 3 changes his ranking. </a:t>
            </a:r>
            <a:r>
              <a:rPr lang="pl-PL" sz="3200"/>
              <a:t>We call voter 3 a dictator</a:t>
            </a:r>
            <a:endParaRPr lang="en-GB" sz="3200" dirty="0"/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C15610AA-3F2B-4989-B554-93525475E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2" y="1765776"/>
            <a:ext cx="9698236" cy="4727099"/>
          </a:xfrm>
        </p:spPr>
      </p:pic>
    </p:spTree>
    <p:extLst>
      <p:ext uri="{BB962C8B-B14F-4D97-AF65-F5344CB8AC3E}">
        <p14:creationId xmlns:p14="http://schemas.microsoft.com/office/powerpoint/2010/main" val="1282316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113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Unanimity</vt:lpstr>
      <vt:lpstr>Independence of irrelevant alternatives</vt:lpstr>
      <vt:lpstr>Because of unanimity green beats orange</vt:lpstr>
      <vt:lpstr>Green is first (majority), orange is second because of unanimity</vt:lpstr>
      <vt:lpstr>Voter 3 changes green and orange with affects the ranking (majority). Because of independence of irrelevant alternatives, green still beats blue</vt:lpstr>
      <vt:lpstr>Even if all voters but voter 3 now have blue before orange, green still beats blue because of independence of irrelevant alternatives. Also orange beats green for the same reason</vt:lpstr>
      <vt:lpstr>But now all of voters but voter 3 have blue before orange. The result will always be the same until voter 3 changes his ranking. We call voter 3 a dictator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Unanimity</dc:title>
  <dc:creator>Justyna Porzycka</dc:creator>
  <cp:lastModifiedBy>Justyna Porzycka</cp:lastModifiedBy>
  <cp:revision>1</cp:revision>
  <dcterms:created xsi:type="dcterms:W3CDTF">2022-12-11T11:33:04Z</dcterms:created>
  <dcterms:modified xsi:type="dcterms:W3CDTF">2022-12-11T12:55:19Z</dcterms:modified>
</cp:coreProperties>
</file>