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Raleway SemiBold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Raleway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SemiBold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RalewaySemiBold-italic.fntdata"/><Relationship Id="rId16" Type="http://schemas.openxmlformats.org/officeDocument/2006/relationships/font" Target="fonts/RalewaySemiBold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b4ebccf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eb4ebccf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eb4ebccf9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eb4ebccf9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eb4ebccf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eb4ebccf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eb4ebccf9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eb4ebccf9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jpos15" TargetMode="External"/><Relationship Id="rId4" Type="http://schemas.openxmlformats.org/officeDocument/2006/relationships/hyperlink" Target="https://github.com/MattFauth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w3schools.com/jsref/jsref_eval.as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Calculadora JS+CSS+HTML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João Paulo Oliveira e Silva (</a:t>
            </a: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https://github.com/jpos15</a:t>
            </a:r>
            <a:r>
              <a:rPr lang="pt-BR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)</a:t>
            </a:r>
            <a:endParaRPr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Matheus Crisanto Fauth Silva (</a:t>
            </a: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https://github.com/MattFauth</a:t>
            </a:r>
            <a:r>
              <a:rPr lang="pt-BR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)</a:t>
            </a:r>
            <a:endParaRPr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000000"/>
                </a:solidFill>
                <a:highlight>
                  <a:srgbClr val="FFFFFF"/>
                </a:highlight>
              </a:rPr>
              <a:t>Criando projeto base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Foram criados os primeiros arquivos </a:t>
            </a:r>
            <a:r>
              <a:rPr lang="pt-BR" sz="1400"/>
              <a:t>necessários</a:t>
            </a:r>
            <a:r>
              <a:rPr lang="pt-BR" sz="1400"/>
              <a:t> e definido o que estaria na calculadora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Conversamos o que cada um sabia fazer melhor e decidimos que </a:t>
            </a:r>
            <a:r>
              <a:rPr lang="pt-BR" sz="1400"/>
              <a:t>João</a:t>
            </a:r>
            <a:r>
              <a:rPr lang="pt-BR" sz="1400"/>
              <a:t> Paulo iria fazer o frontend e Matheus faria o Backend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Todos os arquivos (docs.txt, Index.html e main.js) foram criadas para serem utilizadas no projeto ou como estudo ou base para a calculadora e da </a:t>
            </a:r>
            <a:r>
              <a:rPr lang="pt-BR" sz="1400"/>
              <a:t>criação</a:t>
            </a:r>
            <a:r>
              <a:rPr lang="pt-BR" sz="1400"/>
              <a:t> da </a:t>
            </a:r>
            <a:r>
              <a:rPr lang="pt-BR" sz="1400"/>
              <a:t>apresentação</a:t>
            </a:r>
            <a:r>
              <a:rPr lang="pt-BR" sz="1400"/>
              <a:t> PowerPoint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Como referencia foi utilizado o link </a:t>
            </a:r>
            <a:r>
              <a:rPr lang="pt-BR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https://www.w3schools.com/jsref/jsref_eval.asp</a:t>
            </a:r>
            <a:br>
              <a:rPr lang="pt-BR" sz="1400"/>
            </a:br>
            <a:r>
              <a:rPr lang="pt-BR" sz="1400"/>
              <a:t>para entendimento da função ‘eval’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highlight>
                  <a:srgbClr val="FFFFFF"/>
                </a:highlight>
              </a:rPr>
              <a:t>Criando JS base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Criada a </a:t>
            </a:r>
            <a:r>
              <a:rPr lang="pt-BR"/>
              <a:t>função</a:t>
            </a:r>
            <a:r>
              <a:rPr lang="pt-BR"/>
              <a:t> ‘dig()’ para capturar os valores </a:t>
            </a:r>
            <a:r>
              <a:rPr lang="pt-BR"/>
              <a:t>através</a:t>
            </a:r>
            <a:r>
              <a:rPr lang="pt-BR"/>
              <a:t> do ‘document.getElementById’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Criada a </a:t>
            </a:r>
            <a:r>
              <a:rPr lang="pt-BR"/>
              <a:t>função</a:t>
            </a:r>
            <a:r>
              <a:rPr lang="pt-BR"/>
              <a:t> ‘calcular()’ para realizar o </a:t>
            </a:r>
            <a:r>
              <a:rPr lang="pt-BR"/>
              <a:t>cálculo</a:t>
            </a:r>
            <a:r>
              <a:rPr lang="pt-BR"/>
              <a:t> utilizando as </a:t>
            </a:r>
            <a:r>
              <a:rPr lang="pt-BR"/>
              <a:t>variáveis ‘x’ e ‘y’, </a:t>
            </a:r>
            <a:r>
              <a:rPr lang="pt-BR"/>
              <a:t> ‘x’ para capturar os valores inseridos </a:t>
            </a:r>
            <a:r>
              <a:rPr lang="pt-BR"/>
              <a:t>e ‘y’ realiza as operações dentro de ’x’ e também para  salvar no histórico a operação realizada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Criada </a:t>
            </a:r>
            <a:r>
              <a:rPr lang="pt-BR"/>
              <a:t>função</a:t>
            </a:r>
            <a:r>
              <a:rPr lang="pt-BR"/>
              <a:t> ‘limpar()’ que limpa o resultado no campo display definindo o valor do elemento como “” ou vazio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highlight>
                  <a:srgbClr val="FFFFFF"/>
                </a:highlight>
              </a:rPr>
              <a:t>Criando HTML base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base do HTML foi criada para comportar o </a:t>
            </a:r>
            <a:r>
              <a:rPr lang="pt-BR"/>
              <a:t>necessário</a:t>
            </a:r>
            <a:r>
              <a:rPr lang="pt-BR"/>
              <a:t> para o projeto </a:t>
            </a:r>
            <a:r>
              <a:rPr lang="pt-BR"/>
              <a:t>através</a:t>
            </a:r>
            <a:r>
              <a:rPr lang="pt-BR"/>
              <a:t> das tags “&lt;div&gt;&lt;/div&gt;”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Criada a tabela para comportar os </a:t>
            </a:r>
            <a:r>
              <a:rPr lang="pt-BR"/>
              <a:t>botões</a:t>
            </a:r>
            <a:r>
              <a:rPr lang="pt-BR"/>
              <a:t> da calculadora que </a:t>
            </a:r>
            <a:r>
              <a:rPr lang="pt-BR"/>
              <a:t>estão</a:t>
            </a:r>
            <a:r>
              <a:rPr lang="pt-BR"/>
              <a:t> ligados </a:t>
            </a:r>
            <a:r>
              <a:rPr lang="pt-BR"/>
              <a:t>às</a:t>
            </a:r>
            <a:r>
              <a:rPr lang="pt-BR"/>
              <a:t> </a:t>
            </a:r>
            <a:r>
              <a:rPr lang="pt-BR"/>
              <a:t>funções</a:t>
            </a:r>
            <a:r>
              <a:rPr lang="pt-BR"/>
              <a:t> do arquivo 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Adicionado o “Style” com a </a:t>
            </a:r>
            <a:r>
              <a:rPr lang="pt-BR"/>
              <a:t>ferramenta</a:t>
            </a:r>
            <a:r>
              <a:rPr lang="pt-BR"/>
              <a:t> Bootstrap na tag &lt;link&gt; na &lt;head&gt; e os &lt;scripts&gt; ao final do arquivo HTML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2400">
                <a:highlight>
                  <a:srgbClr val="FFFFFF"/>
                </a:highlight>
              </a:rPr>
              <a:t>GitHub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 o progresso do projeto ambos os contribuintes realizaram commits ao GitHub, tendo sido iniciado o processo logo </a:t>
            </a:r>
            <a:r>
              <a:rPr lang="pt-BR"/>
              <a:t>após</a:t>
            </a:r>
            <a:r>
              <a:rPr lang="pt-BR"/>
              <a:t> </a:t>
            </a:r>
            <a:r>
              <a:rPr lang="pt-BR"/>
              <a:t>criação</a:t>
            </a:r>
            <a:r>
              <a:rPr lang="pt-BR"/>
              <a:t> dos arquivos </a:t>
            </a:r>
            <a:r>
              <a:rPr lang="pt-BR"/>
              <a:t>necessários e finalizado ao ter sido realizado o commit deste arquivo PowerPoint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