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06.05.2021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06.05.2021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88FC6F8F-5002-4D94-A3C0-B6AB2DF62D27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F26CF-3A7C-4631-A8BF-38458B0B5AD3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6F5FC-E12D-4883-A900-D8F749C16886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1D247-BF25-4313-848F-0A6FFDC42CC3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EAD4-1021-4B35-8BEC-0363D8DA6A57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DE884-BDB3-4445-9C7C-427638C7C80D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35473-FEB4-4673-9FA8-147CB48494B0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2DBD2-9956-48DD-B433-972316F0D390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600A1-B4CA-4F63-8D09-F7DBA6E64CEA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3E022-A1A1-4E4C-B902-14F8D62BE84E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B6D58-F84C-4882-B265-0A468AAE9816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06.05.2021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Erkennung von Modulfehlern in PV-Anlagen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Forschungfragen</a:t>
            </a:r>
            <a:r>
              <a:rPr lang="de-DE" dirty="0">
                <a:solidFill>
                  <a:srgbClr val="FFFFFF"/>
                </a:solidFill>
              </a:rPr>
              <a:t> &amp; Teamarbeitsplan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38FCC-8DB4-4421-967B-376CEE4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A299D-6B7A-4548-9929-24F21153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dirty="0"/>
              <a:t>Lassen sich Modulfehler von Photovoltaikanlagen mit Hilfe von maschinellem Lernen anhand von Leistungs- und Wetterdaten zuverlässig erkennen und klassifizieren?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Lässt sich die Erkennung von Modulfehlern durch das Einbeziehen simulierter Daten verbessern?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273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45</Words>
  <Application>Microsoft Office PowerPoint</Application>
  <PresentationFormat>Breitbild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 3</vt:lpstr>
      <vt:lpstr>Integral</vt:lpstr>
      <vt:lpstr>Erkennung von Modulfehlern in PV-Anlagen</vt:lpstr>
      <vt:lpstr>Forschungsfragen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Erkennung von Modulfehlern in PV-Anlagen</dc:title>
  <dc:creator>Jonas Posselt</dc:creator>
  <cp:lastModifiedBy>Jonas Posselt</cp:lastModifiedBy>
  <cp:revision>42</cp:revision>
  <dcterms:created xsi:type="dcterms:W3CDTF">2021-04-24T15:21:51Z</dcterms:created>
  <dcterms:modified xsi:type="dcterms:W3CDTF">2021-05-06T11:54:46Z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