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27.04.2021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27.04.2021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88FC6F8F-5002-4D94-A3C0-B6AB2DF62D27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F26CF-3A7C-4631-A8BF-38458B0B5AD3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6F5FC-E12D-4883-A900-D8F749C16886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1D247-BF25-4313-848F-0A6FFDC42CC3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EAD4-1021-4B35-8BEC-0363D8DA6A57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DE884-BDB3-4445-9C7C-427638C7C80D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35473-FEB4-4673-9FA8-147CB48494B0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2DBD2-9956-48DD-B433-972316F0D390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600A1-B4CA-4F63-8D09-F7DBA6E64CEA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3E022-A1A1-4E4C-B902-14F8D62BE84E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B6D58-F84C-4882-B265-0A468AAE9816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27.04.2021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Erkennung von Modulfehlern in PV-Anlagen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Forschungfragen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ED177-764E-4A8C-9707-B0EA2A1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9133"/>
            <a:ext cx="9720073" cy="44302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Korrelieren Wetterdaten mit Leistungsdaten?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Sind Daten verschiedener Standorte Vergleichbar?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Können unterschiedliche Fehler/Ausfälle erkannt werden?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Können natürliche Ereignisse (Verschmutzung, Schnee, sporadische Bewölkung) von Fehlern unterschieden werden?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Lassen sich Fehler/Ausfälle vorhersagen?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Unter welchen Bedingungen treten Fehler/Ausfälle aus?</a:t>
            </a:r>
          </a:p>
        </p:txBody>
      </p:sp>
    </p:spTree>
    <p:extLst>
      <p:ext uri="{BB962C8B-B14F-4D97-AF65-F5344CB8AC3E}">
        <p14:creationId xmlns:p14="http://schemas.microsoft.com/office/powerpoint/2010/main" val="126836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64</Words>
  <Application>Microsoft Office PowerPoint</Application>
  <PresentationFormat>Breitbild</PresentationFormat>
  <Paragraphs>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 3</vt:lpstr>
      <vt:lpstr>Integral</vt:lpstr>
      <vt:lpstr>Erkennung von Modulfehlern in PV-Anlagen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Erkennung von Modulfehlern in PV-Anlagen</dc:title>
  <dc:creator>Jonas Posselt</dc:creator>
  <cp:lastModifiedBy>Jonas Posselt</cp:lastModifiedBy>
  <cp:revision>33</cp:revision>
  <dcterms:created xsi:type="dcterms:W3CDTF">2021-04-24T15:21:51Z</dcterms:created>
  <dcterms:modified xsi:type="dcterms:W3CDTF">2021-04-27T17:00:51Z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