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78" r:id="rId6"/>
    <p:sldId id="279" r:id="rId7"/>
    <p:sldId id="280" r:id="rId8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5D51D2-ADCD-4092-BFAC-B3B920D83F85}" type="datetime1">
              <a:rPr lang="de-DE" smtClean="0"/>
              <a:t>27.04.2021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EE615-04DF-4142-8B33-EF0FCE4F93E5}" type="datetime1">
              <a:rPr lang="de-DE" smtClean="0"/>
              <a:pPr/>
              <a:t>27.04.2021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88FC6F8F-5002-4D94-A3C0-B6AB2DF62D27}" type="datetime1">
              <a:rPr lang="de-DE" noProof="0" smtClean="0"/>
              <a:t>27.04.2021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FF26CF-3A7C-4631-A8BF-38458B0B5AD3}" type="datetime1">
              <a:rPr lang="de-DE" noProof="0" smtClean="0"/>
              <a:t>27.04.2021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56F5FC-E12D-4883-A900-D8F749C16886}" type="datetime1">
              <a:rPr lang="de-DE" noProof="0" smtClean="0"/>
              <a:t>27.04.2021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7" name="Gerader Verbinde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11D247-BF25-4313-848F-0A6FFDC42CC3}" type="datetime1">
              <a:rPr lang="de-DE" noProof="0" smtClean="0"/>
              <a:t>27.04.2021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3CEAD4-1021-4B35-8BEC-0363D8DA6A57}" type="datetime1">
              <a:rPr lang="de-DE" noProof="0" smtClean="0"/>
              <a:t>27.04.2021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DE884-BDB3-4445-9C7C-427638C7C80D}" type="datetime1">
              <a:rPr lang="de-DE" noProof="0" smtClean="0"/>
              <a:t>27.04.2021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235473-FEB4-4673-9FA8-147CB48494B0}" type="datetime1">
              <a:rPr lang="de-DE" noProof="0" smtClean="0"/>
              <a:t>27.04.2021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72DBD2-9956-48DD-B433-972316F0D390}" type="datetime1">
              <a:rPr lang="de-DE" noProof="0" smtClean="0"/>
              <a:t>27.04.2021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600A1-B4CA-4F63-8D09-F7DBA6E64CEA}" type="datetime1">
              <a:rPr lang="de-DE" noProof="0" smtClean="0"/>
              <a:t>27.04.2021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23E022-A1A1-4E4C-B902-14F8D62BE84E}" type="datetime1">
              <a:rPr lang="de-DE" noProof="0" smtClean="0"/>
              <a:t>27.04.2021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FB6D58-F84C-4882-B265-0A468AAE9816}" type="datetime1">
              <a:rPr lang="de-DE" noProof="0" smtClean="0"/>
              <a:t>27.04.2021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9E3617B5-9D3A-4290-B029-5215CF6190BB}" type="datetime1">
              <a:rPr lang="de-DE" noProof="0" smtClean="0"/>
              <a:t>27.04.2021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cxnSp>
        <p:nvCxnSpPr>
          <p:cNvPr id="7" name="Gerader Verbinde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pic>
        <p:nvPicPr>
          <p:cNvPr id="5" name="Bild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de-DE" dirty="0">
                <a:solidFill>
                  <a:srgbClr val="FFFFFF"/>
                </a:solidFill>
              </a:rPr>
              <a:t>Erkennung von Modulfehlern in PV-Anlagen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de-DE" dirty="0">
                <a:solidFill>
                  <a:srgbClr val="FFFFFF"/>
                </a:solidFill>
              </a:rPr>
              <a:t>Kickoff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228E3-6191-44B5-8FF6-AFC89F21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TeamMitglieder</a:t>
            </a: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0432453-C70D-48B5-A239-22324F1EE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887953"/>
              </p:ext>
            </p:extLst>
          </p:nvPr>
        </p:nvGraphicFramePr>
        <p:xfrm>
          <a:off x="1024128" y="2286000"/>
          <a:ext cx="972007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306">
                  <a:extLst>
                    <a:ext uri="{9D8B030D-6E8A-4147-A177-3AD203B41FA5}">
                      <a16:colId xmlns:a16="http://schemas.microsoft.com/office/drawing/2014/main" val="1170914705"/>
                    </a:ext>
                  </a:extLst>
                </a:gridCol>
                <a:gridCol w="4445742">
                  <a:extLst>
                    <a:ext uri="{9D8B030D-6E8A-4147-A177-3AD203B41FA5}">
                      <a16:colId xmlns:a16="http://schemas.microsoft.com/office/drawing/2014/main" val="2573332305"/>
                    </a:ext>
                  </a:extLst>
                </a:gridCol>
                <a:gridCol w="3240024">
                  <a:extLst>
                    <a:ext uri="{9D8B030D-6E8A-4147-A177-3AD203B41FA5}">
                      <a16:colId xmlns:a16="http://schemas.microsoft.com/office/drawing/2014/main" val="3002595303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Hintergrund/Kenntnisse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Rolle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471015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Jonas Posselt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Dipl. Physik, </a:t>
                      </a:r>
                      <a:r>
                        <a:rPr lang="de-DE" dirty="0" err="1"/>
                        <a:t>Bsc</a:t>
                      </a:r>
                      <a:r>
                        <a:rPr lang="de-DE" dirty="0"/>
                        <a:t> Informatik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Statistik, Python, Pandas, KI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Teamleiter, </a:t>
                      </a:r>
                      <a:r>
                        <a:rPr lang="de-DE" dirty="0" err="1"/>
                        <a:t>Git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Maintainer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537185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Dominik Löwen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Bsc</a:t>
                      </a:r>
                      <a:r>
                        <a:rPr lang="de-DE" dirty="0"/>
                        <a:t> Informatik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746257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Niklas Rettinger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Bsc</a:t>
                      </a:r>
                      <a:r>
                        <a:rPr lang="de-DE" dirty="0"/>
                        <a:t> Elektrotechnik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23829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Tristan Nentwig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Bsc</a:t>
                      </a:r>
                      <a:r>
                        <a:rPr lang="de-DE" dirty="0"/>
                        <a:t> Elektrotechnik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74477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Marius </a:t>
                      </a:r>
                      <a:r>
                        <a:rPr lang="de-DE" dirty="0" err="1"/>
                        <a:t>Warning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Bsc</a:t>
                      </a:r>
                      <a:r>
                        <a:rPr lang="de-DE" dirty="0"/>
                        <a:t> Elektrotechnik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Python, CI</a:t>
                      </a:r>
                      <a:r>
                        <a:rPr lang="de-DE"/>
                        <a:t>, Messtechnik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828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95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DE24D-1C62-4E6C-8B1E-9CB222B4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1FC412-AAD4-41EA-A054-9C8BB87F6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Teammeetings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Dienstag 18:15 – Vorbesprechung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Mittwoch 15:15 – Aufgabenplanung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Kommunikation: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Telegram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Discord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GitHub</a:t>
            </a:r>
          </a:p>
        </p:txBody>
      </p:sp>
    </p:spTree>
    <p:extLst>
      <p:ext uri="{BB962C8B-B14F-4D97-AF65-F5344CB8AC3E}">
        <p14:creationId xmlns:p14="http://schemas.microsoft.com/office/powerpoint/2010/main" val="311614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568C9-5C5C-449F-BDA8-36CBC3EC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F5C594-E03F-4055-98EF-AD35391CB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Arbeitsweise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agile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Organisation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GitHub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Milestones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 err="1"/>
              <a:t>Issues</a:t>
            </a:r>
            <a:endParaRPr lang="de-DE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Projekte (Kanban)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IDE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Keine verpflichtend (VSC empfohlen)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Dokumentation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Markdown</a:t>
            </a:r>
            <a:r>
              <a:rPr lang="de-DE" dirty="0"/>
              <a:t>, </a:t>
            </a:r>
            <a:r>
              <a:rPr lang="de-DE" dirty="0" err="1"/>
              <a:t>Powerpoint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365C85-027A-43B7-8D87-DE05237CE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64" y="2809194"/>
            <a:ext cx="6039635" cy="29769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814978A-BE7B-442E-AC46-48F3C7F39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3" y="2809194"/>
            <a:ext cx="6039635" cy="29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8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051_TF22378848.potx" id="{0DF01297-B667-4CDC-AA01-93DDD544AF65}" vid="{09B86540-B41D-42E9-BA95-47A6BAC2769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Integrales Design</Template>
  <TotalTime>0</TotalTime>
  <Words>102</Words>
  <Application>Microsoft Office PowerPoint</Application>
  <PresentationFormat>Breitbild</PresentationFormat>
  <Paragraphs>41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Tw Cen MT</vt:lpstr>
      <vt:lpstr>Tw Cen MT Condensed</vt:lpstr>
      <vt:lpstr>Wingdings 3</vt:lpstr>
      <vt:lpstr>Integral</vt:lpstr>
      <vt:lpstr>Erkennung von Modulfehlern in PV-Anlagen</vt:lpstr>
      <vt:lpstr>TeamMitglieder</vt:lpstr>
      <vt:lpstr>Teammanagement</vt:lpstr>
      <vt:lpstr>Projektplanung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Erkennung von Modulfehlern in PV-Anlagen</dc:title>
  <dc:creator>Jonas Posselt</dc:creator>
  <cp:lastModifiedBy>Jonas Posselt</cp:lastModifiedBy>
  <cp:revision>20</cp:revision>
  <dcterms:created xsi:type="dcterms:W3CDTF">2021-04-24T15:21:51Z</dcterms:created>
  <dcterms:modified xsi:type="dcterms:W3CDTF">2021-04-27T16:33:56Z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