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58" r:id="rId6"/>
    <p:sldId id="257" r:id="rId7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5D51D2-ADCD-4092-BFAC-B3B920D83F85}" type="datetime1">
              <a:rPr lang="de-DE" smtClean="0"/>
              <a:t>03.05.2021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EE615-04DF-4142-8B33-EF0FCE4F93E5}" type="datetime1">
              <a:rPr lang="de-DE" smtClean="0"/>
              <a:pPr/>
              <a:t>03.05.2021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lips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88FC6F8F-5002-4D94-A3C0-B6AB2DF62D27}" type="datetime1">
              <a:rPr lang="de-DE" noProof="0" smtClean="0"/>
              <a:t>03.05.2021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FF26CF-3A7C-4631-A8BF-38458B0B5AD3}" type="datetime1">
              <a:rPr lang="de-DE" noProof="0" smtClean="0"/>
              <a:t>03.05.2021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56F5FC-E12D-4883-A900-D8F749C16886}" type="datetime1">
              <a:rPr lang="de-DE" noProof="0" smtClean="0"/>
              <a:t>03.05.2021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7" name="Gerader Verbinde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11D247-BF25-4313-848F-0A6FFDC42CC3}" type="datetime1">
              <a:rPr lang="de-DE" noProof="0" smtClean="0"/>
              <a:t>03.05.2021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lips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3CEAD4-1021-4B35-8BEC-0363D8DA6A57}" type="datetime1">
              <a:rPr lang="de-DE" noProof="0" smtClean="0"/>
              <a:t>03.05.2021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DE884-BDB3-4445-9C7C-427638C7C80D}" type="datetime1">
              <a:rPr lang="de-DE" noProof="0" smtClean="0"/>
              <a:t>03.05.2021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235473-FEB4-4673-9FA8-147CB48494B0}" type="datetime1">
              <a:rPr lang="de-DE" noProof="0" smtClean="0"/>
              <a:t>03.05.2021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72DBD2-9956-48DD-B433-972316F0D390}" type="datetime1">
              <a:rPr lang="de-DE" noProof="0" smtClean="0"/>
              <a:t>03.05.2021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600A1-B4CA-4F63-8D09-F7DBA6E64CEA}" type="datetime1">
              <a:rPr lang="de-DE" noProof="0" smtClean="0"/>
              <a:t>03.05.2021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23E022-A1A1-4E4C-B902-14F8D62BE84E}" type="datetime1">
              <a:rPr lang="de-DE" noProof="0" smtClean="0"/>
              <a:t>03.05.2021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FB6D58-F84C-4882-B265-0A468AAE9816}" type="datetime1">
              <a:rPr lang="de-DE" noProof="0" smtClean="0"/>
              <a:t>03.05.2021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9E3617B5-9D3A-4290-B029-5215CF6190BB}" type="datetime1">
              <a:rPr lang="de-DE" noProof="0" smtClean="0"/>
              <a:t>03.05.2021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cxnSp>
        <p:nvCxnSpPr>
          <p:cNvPr id="7" name="Gerader Verbinde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pic>
        <p:nvPicPr>
          <p:cNvPr id="5" name="Bild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de-DE" dirty="0">
                <a:solidFill>
                  <a:srgbClr val="FFFFFF"/>
                </a:solidFill>
              </a:rPr>
              <a:t>Erkennung von Modulfehlern in PV-Anlagen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de-DE" dirty="0" err="1">
                <a:solidFill>
                  <a:srgbClr val="FFFFFF"/>
                </a:solidFill>
              </a:rPr>
              <a:t>Forschungfragen</a:t>
            </a:r>
            <a:endParaRPr lang="de-DE" dirty="0">
              <a:solidFill>
                <a:srgbClr val="FFFFFF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38FCC-8DB4-4421-967B-376CEE42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Forschungsfragen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EA299D-6B7A-4548-9929-24F21153B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Lassen sich Modulfehler von Photovoltaikanlagen mit Hilfe von maschinellem Lernen anhand von Leistungs- und Wetterdaten zuverlässig erkennen und klassifizieren?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Lässt sich die Erkennung von Modulfehlern durch das Einbeziehen simulierter </a:t>
            </a:r>
            <a:r>
              <a:rPr lang="de-DE"/>
              <a:t>Daten verbessern?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???</a:t>
            </a:r>
          </a:p>
        </p:txBody>
      </p:sp>
    </p:spTree>
    <p:extLst>
      <p:ext uri="{BB962C8B-B14F-4D97-AF65-F5344CB8AC3E}">
        <p14:creationId xmlns:p14="http://schemas.microsoft.com/office/powerpoint/2010/main" val="3332739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7ED177-764E-4A8C-9707-B0EA2A1FD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79133"/>
            <a:ext cx="9720073" cy="443022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Korrelieren Wetterdaten mit Leistungsdaten?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Sind Daten verschiedener Standorte Vergleichbar?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Können unterschiedliche Fehler/Ausfälle erkannt werden?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Können natürliche Ereignisse (Verschmutzung, Schnee, sporadische Bewölkung) von Fehlern unterschieden werden?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Lassen sich Fehler/Ausfälle vorhersagen?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Unter welchen Bedingungen treten Fehler/Ausfälle aus?</a:t>
            </a:r>
          </a:p>
        </p:txBody>
      </p:sp>
    </p:spTree>
    <p:extLst>
      <p:ext uri="{BB962C8B-B14F-4D97-AF65-F5344CB8AC3E}">
        <p14:creationId xmlns:p14="http://schemas.microsoft.com/office/powerpoint/2010/main" val="1268367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051_TF22378848.potx" id="{0DF01297-B667-4CDC-AA01-93DDD544AF65}" vid="{09B86540-B41D-42E9-BA95-47A6BAC2769B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Integrales Design</Template>
  <TotalTime>0</TotalTime>
  <Words>102</Words>
  <Application>Microsoft Office PowerPoint</Application>
  <PresentationFormat>Breitbild</PresentationFormat>
  <Paragraphs>13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Tw Cen MT</vt:lpstr>
      <vt:lpstr>Tw Cen MT Condensed</vt:lpstr>
      <vt:lpstr>Wingdings 3</vt:lpstr>
      <vt:lpstr>Integral</vt:lpstr>
      <vt:lpstr>Erkennung von Modulfehlern in PV-Anlagen</vt:lpstr>
      <vt:lpstr>Forschungsfragen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Erkennung von Modulfehlern in PV-Anlagen</dc:title>
  <dc:creator>Jonas Posselt</dc:creator>
  <cp:lastModifiedBy>Jonas Posselt</cp:lastModifiedBy>
  <cp:revision>40</cp:revision>
  <dcterms:created xsi:type="dcterms:W3CDTF">2021-04-24T15:21:51Z</dcterms:created>
  <dcterms:modified xsi:type="dcterms:W3CDTF">2021-05-03T15:35:08Z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