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393" r:id="rId3"/>
    <p:sldId id="394" r:id="rId4"/>
    <p:sldId id="340" r:id="rId5"/>
    <p:sldId id="300" r:id="rId6"/>
    <p:sldId id="354" r:id="rId7"/>
    <p:sldId id="355" r:id="rId8"/>
    <p:sldId id="258" r:id="rId9"/>
    <p:sldId id="301" r:id="rId10"/>
    <p:sldId id="337" r:id="rId11"/>
    <p:sldId id="302" r:id="rId12"/>
    <p:sldId id="385" r:id="rId13"/>
    <p:sldId id="303" r:id="rId14"/>
    <p:sldId id="386" r:id="rId15"/>
    <p:sldId id="339" r:id="rId16"/>
    <p:sldId id="257" r:id="rId17"/>
    <p:sldId id="304" r:id="rId18"/>
    <p:sldId id="305" r:id="rId19"/>
    <p:sldId id="306" r:id="rId20"/>
    <p:sldId id="307" r:id="rId21"/>
    <p:sldId id="308" r:id="rId22"/>
    <p:sldId id="387" r:id="rId23"/>
    <p:sldId id="341" r:id="rId24"/>
    <p:sldId id="309" r:id="rId25"/>
    <p:sldId id="310" r:id="rId26"/>
    <p:sldId id="311" r:id="rId27"/>
    <p:sldId id="342" r:id="rId28"/>
    <p:sldId id="312" r:id="rId29"/>
    <p:sldId id="313" r:id="rId30"/>
    <p:sldId id="314" r:id="rId31"/>
    <p:sldId id="343" r:id="rId32"/>
    <p:sldId id="348" r:id="rId33"/>
    <p:sldId id="357" r:id="rId34"/>
    <p:sldId id="358" r:id="rId35"/>
    <p:sldId id="361" r:id="rId36"/>
    <p:sldId id="359" r:id="rId37"/>
    <p:sldId id="321" r:id="rId38"/>
    <p:sldId id="360" r:id="rId39"/>
    <p:sldId id="356" r:id="rId40"/>
    <p:sldId id="362" r:id="rId41"/>
    <p:sldId id="364" r:id="rId42"/>
    <p:sldId id="366" r:id="rId43"/>
    <p:sldId id="365" r:id="rId44"/>
    <p:sldId id="367" r:id="rId45"/>
    <p:sldId id="344" r:id="rId46"/>
    <p:sldId id="323" r:id="rId47"/>
    <p:sldId id="388" r:id="rId48"/>
    <p:sldId id="389" r:id="rId49"/>
    <p:sldId id="363" r:id="rId50"/>
    <p:sldId id="329" r:id="rId51"/>
    <p:sldId id="324" r:id="rId52"/>
    <p:sldId id="325" r:id="rId53"/>
    <p:sldId id="368" r:id="rId54"/>
    <p:sldId id="369" r:id="rId55"/>
    <p:sldId id="370" r:id="rId56"/>
    <p:sldId id="346" r:id="rId57"/>
    <p:sldId id="326" r:id="rId58"/>
    <p:sldId id="371" r:id="rId59"/>
    <p:sldId id="372" r:id="rId60"/>
    <p:sldId id="373" r:id="rId61"/>
    <p:sldId id="374" r:id="rId62"/>
    <p:sldId id="347" r:id="rId63"/>
    <p:sldId id="396" r:id="rId64"/>
    <p:sldId id="395" r:id="rId65"/>
    <p:sldId id="397" r:id="rId66"/>
    <p:sldId id="327" r:id="rId67"/>
    <p:sldId id="330" r:id="rId68"/>
    <p:sldId id="390" r:id="rId69"/>
    <p:sldId id="391" r:id="rId70"/>
    <p:sldId id="345" r:id="rId71"/>
    <p:sldId id="375" r:id="rId72"/>
    <p:sldId id="377" r:id="rId73"/>
    <p:sldId id="392" r:id="rId74"/>
    <p:sldId id="331" r:id="rId75"/>
    <p:sldId id="376" r:id="rId76"/>
    <p:sldId id="379" r:id="rId77"/>
    <p:sldId id="380" r:id="rId78"/>
    <p:sldId id="333" r:id="rId79"/>
    <p:sldId id="381" r:id="rId80"/>
    <p:sldId id="398" r:id="rId81"/>
    <p:sldId id="382" r:id="rId82"/>
    <p:sldId id="334" r:id="rId83"/>
    <p:sldId id="383" r:id="rId84"/>
    <p:sldId id="384" r:id="rId85"/>
    <p:sldId id="335" r:id="rId86"/>
    <p:sldId id="294" r:id="rId8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3"/>
            <p14:sldId id="394"/>
            <p14:sldId id="340"/>
            <p14:sldId id="300"/>
            <p14:sldId id="354"/>
            <p14:sldId id="355"/>
            <p14:sldId id="258"/>
            <p14:sldId id="301"/>
            <p14:sldId id="337"/>
            <p14:sldId id="302"/>
            <p14:sldId id="385"/>
            <p14:sldId id="303"/>
            <p14:sldId id="386"/>
            <p14:sldId id="339"/>
          </p14:sldIdLst>
        </p14:section>
        <p14:section name="Primitive types" id="{41A4024B-D1CF-2446-A0D6-24896C2D9C0F}">
          <p14:sldIdLst>
            <p14:sldId id="257"/>
            <p14:sldId id="304"/>
            <p14:sldId id="305"/>
            <p14:sldId id="306"/>
            <p14:sldId id="307"/>
            <p14:sldId id="308"/>
            <p14:sldId id="387"/>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88"/>
            <p14:sldId id="389"/>
            <p14:sldId id="363"/>
            <p14:sldId id="329"/>
            <p14:sldId id="324"/>
            <p14:sldId id="325"/>
            <p14:sldId id="368"/>
            <p14:sldId id="369"/>
            <p14:sldId id="370"/>
            <p14:sldId id="346"/>
            <p14:sldId id="326"/>
            <p14:sldId id="371"/>
            <p14:sldId id="372"/>
            <p14:sldId id="373"/>
            <p14:sldId id="374"/>
            <p14:sldId id="347"/>
            <p14:sldId id="396"/>
            <p14:sldId id="395"/>
            <p14:sldId id="397"/>
          </p14:sldIdLst>
        </p14:section>
        <p14:section name="JS and the browser" id="{555928A7-BF01-4341-93DE-B9030C5E8133}">
          <p14:sldIdLst>
            <p14:sldId id="327"/>
            <p14:sldId id="330"/>
            <p14:sldId id="390"/>
            <p14:sldId id="391"/>
            <p14:sldId id="345"/>
            <p14:sldId id="375"/>
          </p14:sldIdLst>
        </p14:section>
        <p14:section name="Navigate DOM" id="{B82DF97E-4F6F-0C42-A156-2165E86A58C9}">
          <p14:sldIdLst>
            <p14:sldId id="377"/>
            <p14:sldId id="392"/>
            <p14:sldId id="331"/>
            <p14:sldId id="376"/>
            <p14:sldId id="379"/>
          </p14:sldIdLst>
        </p14:section>
        <p14:section name="Search DOM" id="{C3526AF6-A63C-AC45-9D47-64C83293FA83}">
          <p14:sldIdLst>
            <p14:sldId id="380"/>
            <p14:sldId id="333"/>
            <p14:sldId id="381"/>
            <p14:sldId id="398"/>
          </p14:sldIdLst>
        </p14:section>
        <p14:section name="Update DOM" id="{E8A84093-093E-FD42-AFCA-24A60A31C75D}">
          <p14:sldIdLst>
            <p14:sldId id="382"/>
            <p14:sldId id="334"/>
          </p14:sldIdLst>
        </p14:section>
        <p14:section name="Create &amp; remove" id="{B200C3AC-C15E-0B45-BBA0-581A15CA2581}">
          <p14:sldIdLst>
            <p14:sldId id="383"/>
            <p14:sldId id="384"/>
            <p14:sldId id="335"/>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p:restoredTop sz="94640"/>
  </p:normalViewPr>
  <p:slideViewPr>
    <p:cSldViewPr snapToGrid="0" snapToObjects="1">
      <p:cViewPr varScale="1">
        <p:scale>
          <a:sx n="51" d="100"/>
          <a:sy n="51" d="100"/>
        </p:scale>
        <p:origin x="7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Convention – camelCase</a:t>
            </a:r>
          </a:p>
        </p:txBody>
      </p:sp>
      <p:pic>
        <p:nvPicPr>
          <p:cNvPr id="3" name="Picture 2" descr="A picture containing sitting, food, drawing&#10;&#10;Description automatically generated">
            <a:extLst>
              <a:ext uri="{FF2B5EF4-FFF2-40B4-BE49-F238E27FC236}">
                <a16:creationId xmlns:a16="http://schemas.microsoft.com/office/drawing/2014/main" id="{57A16095-BA1D-B342-94CC-77E2D9AC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84" y="4920266"/>
            <a:ext cx="16304642" cy="5331556"/>
          </a:xfrm>
          <a:prstGeom prst="rect">
            <a:avLst/>
          </a:prstGeom>
        </p:spPr>
      </p:pic>
    </p:spTree>
    <p:extLst>
      <p:ext uri="{BB962C8B-B14F-4D97-AF65-F5344CB8AC3E}">
        <p14:creationId xmlns:p14="http://schemas.microsoft.com/office/powerpoint/2010/main" val="36304051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pic>
        <p:nvPicPr>
          <p:cNvPr id="4" name="Picture 3" descr="A close up of a screen&#10;&#10;Description automatically generated">
            <a:extLst>
              <a:ext uri="{FF2B5EF4-FFF2-40B4-BE49-F238E27FC236}">
                <a16:creationId xmlns:a16="http://schemas.microsoft.com/office/drawing/2014/main" id="{0D8C0A9C-0DD1-3A4D-A3F3-8CEDD978A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54" y="6312955"/>
            <a:ext cx="15503185" cy="6046594"/>
          </a:xfrm>
          <a:prstGeom prst="rect">
            <a:avLst/>
          </a:prstGeom>
        </p:spPr>
      </p:pic>
    </p:spTree>
    <p:extLst>
      <p:ext uri="{BB962C8B-B14F-4D97-AF65-F5344CB8AC3E}">
        <p14:creationId xmlns:p14="http://schemas.microsoft.com/office/powerpoint/2010/main" val="14568111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screen shot of a social media post&#10;&#10;Description automatically generated">
            <a:extLst>
              <a:ext uri="{FF2B5EF4-FFF2-40B4-BE49-F238E27FC236}">
                <a16:creationId xmlns:a16="http://schemas.microsoft.com/office/drawing/2014/main" id="{48F03322-35DB-4B48-869B-D265D80B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3" y="3935381"/>
            <a:ext cx="14947793" cy="8202644"/>
          </a:xfrm>
          <a:prstGeom prst="rect">
            <a:avLst/>
          </a:prstGeom>
        </p:spPr>
      </p:pic>
    </p:spTree>
    <p:extLst>
      <p:ext uri="{BB962C8B-B14F-4D97-AF65-F5344CB8AC3E}">
        <p14:creationId xmlns:p14="http://schemas.microsoft.com/office/powerpoint/2010/main" val="30212147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52" y="6035542"/>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7058245"/>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3902736"/>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8302424"/>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650972"/>
            <a:ext cx="12029093" cy="3238602"/>
          </a:xfrm>
          <a:prstGeom prst="rect">
            <a:avLst/>
          </a:prstGeom>
        </p:spPr>
      </p:pic>
      <p:pic>
        <p:nvPicPr>
          <p:cNvPr id="3" name="Picture 2" descr="A close up of a screen&#10;&#10;Description automatically generated">
            <a:extLst>
              <a:ext uri="{FF2B5EF4-FFF2-40B4-BE49-F238E27FC236}">
                <a16:creationId xmlns:a16="http://schemas.microsoft.com/office/drawing/2014/main" id="{899CEEFA-FCA6-8441-86E6-DD4B6B958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93" y="9609329"/>
            <a:ext cx="14379828" cy="3253231"/>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265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pic>
        <p:nvPicPr>
          <p:cNvPr id="3" name="Picture 2" descr="A person wearing glasses&#10;&#10;Description automatically generated">
            <a:extLst>
              <a:ext uri="{FF2B5EF4-FFF2-40B4-BE49-F238E27FC236}">
                <a16:creationId xmlns:a16="http://schemas.microsoft.com/office/drawing/2014/main" id="{E84A7138-02BB-2346-8957-FAC957BEC960}"/>
              </a:ext>
            </a:extLst>
          </p:cNvPr>
          <p:cNvPicPr>
            <a:picLocks noChangeAspect="1"/>
          </p:cNvPicPr>
          <p:nvPr/>
        </p:nvPicPr>
        <p:blipFill rotWithShape="1">
          <a:blip r:embed="rId2">
            <a:extLst>
              <a:ext uri="{28A0092B-C50C-407E-A947-70E740481C1C}">
                <a14:useLocalDpi xmlns:a14="http://schemas.microsoft.com/office/drawing/2010/main" val="0"/>
              </a:ext>
            </a:extLst>
          </a:blip>
          <a:srcRect l="27167" t="853" r="2872" b="1766"/>
          <a:stretch/>
        </p:blipFill>
        <p:spPr>
          <a:xfrm>
            <a:off x="9526057" y="-71561"/>
            <a:ext cx="14857943" cy="13787561"/>
          </a:xfrm>
          <a:prstGeom prst="rect">
            <a:avLst/>
          </a:prstGeom>
        </p:spPr>
      </p:pic>
      <p:sp>
        <p:nvSpPr>
          <p:cNvPr id="8" name="Title goes here">
            <a:extLst>
              <a:ext uri="{FF2B5EF4-FFF2-40B4-BE49-F238E27FC236}">
                <a16:creationId xmlns:a16="http://schemas.microsoft.com/office/drawing/2014/main" id="{71A7FABD-BD6A-C048-A972-8603B790FBD0}"/>
              </a:ext>
            </a:extLst>
          </p:cNvPr>
          <p:cNvSpPr txBox="1"/>
          <p:nvPr/>
        </p:nvSpPr>
        <p:spPr>
          <a:xfrm>
            <a:off x="2572664" y="6278480"/>
            <a:ext cx="435696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pPr fontAlgn="ctr"/>
            <a:r>
              <a:rPr lang="en-US" dirty="0"/>
              <a:t>I </a:t>
            </a:r>
            <a:r>
              <a:rPr lang="en-US" b="0" dirty="0"/>
              <a:t>♥ </a:t>
            </a:r>
            <a:r>
              <a:rPr lang="en-US" dirty="0"/>
              <a:t>coding</a:t>
            </a:r>
          </a:p>
        </p:txBody>
      </p:sp>
    </p:spTree>
    <p:extLst>
      <p:ext uri="{BB962C8B-B14F-4D97-AF65-F5344CB8AC3E}">
        <p14:creationId xmlns:p14="http://schemas.microsoft.com/office/powerpoint/2010/main" val="14415596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Can be concatenated, compared</a:t>
            </a:r>
          </a:p>
        </p:txBody>
      </p:sp>
      <p:pic>
        <p:nvPicPr>
          <p:cNvPr id="3" name="Picture 2" descr="A close up of a screen&#10;&#10;Description automatically generated">
            <a:extLst>
              <a:ext uri="{FF2B5EF4-FFF2-40B4-BE49-F238E27FC236}">
                <a16:creationId xmlns:a16="http://schemas.microsoft.com/office/drawing/2014/main" id="{7C846034-25F5-8B40-ABEC-8DD852E4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3" y="5673847"/>
            <a:ext cx="15715337" cy="4240646"/>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pic>
        <p:nvPicPr>
          <p:cNvPr id="8" name="Picture 7" descr="A picture containing clock&#10;&#10;Description automatically generated">
            <a:extLst>
              <a:ext uri="{FF2B5EF4-FFF2-40B4-BE49-F238E27FC236}">
                <a16:creationId xmlns:a16="http://schemas.microsoft.com/office/drawing/2014/main" id="{E1865247-B707-1849-AC45-92D90B598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6193920"/>
            <a:ext cx="13529310" cy="5276738"/>
          </a:xfrm>
          <a:prstGeom prst="rect">
            <a:avLst/>
          </a:prstGeom>
        </p:spPr>
      </p:pic>
    </p:spTree>
    <p:extLst>
      <p:ext uri="{BB962C8B-B14F-4D97-AF65-F5344CB8AC3E}">
        <p14:creationId xmlns:p14="http://schemas.microsoft.com/office/powerpoint/2010/main" val="5500736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latin typeface="+mj-lt"/>
                <a:sym typeface="Avenir Next"/>
              </a:rPr>
              <a:t>parseInt</a:t>
            </a:r>
            <a:endParaRPr lang="en-US" sz="4400" dirty="0">
              <a:latin typeface="+mj-lt"/>
              <a:sym typeface="Avenir Next"/>
            </a:endParaRPr>
          </a:p>
        </p:txBody>
      </p:sp>
      <p:pic>
        <p:nvPicPr>
          <p:cNvPr id="5" name="Picture 4" descr="A close up of a screen&#10;&#10;Description automatically generated">
            <a:extLst>
              <a:ext uri="{FF2B5EF4-FFF2-40B4-BE49-F238E27FC236}">
                <a16:creationId xmlns:a16="http://schemas.microsoft.com/office/drawing/2014/main" id="{C9C33B14-B65D-3941-94B8-5A7474D2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5996687"/>
            <a:ext cx="12432030" cy="4848774"/>
          </a:xfrm>
          <a:prstGeom prst="rect">
            <a:avLst/>
          </a:prstGeom>
        </p:spPr>
      </p:pic>
    </p:spTree>
    <p:extLst>
      <p:ext uri="{BB962C8B-B14F-4D97-AF65-F5344CB8AC3E}">
        <p14:creationId xmlns:p14="http://schemas.microsoft.com/office/powerpoint/2010/main" val="31773187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7925A1C5-B22D-E043-800E-D484C957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42" y="4015739"/>
            <a:ext cx="15633777" cy="7338303"/>
          </a:xfrm>
          <a:prstGeom prst="rect">
            <a:avLst/>
          </a:prstGeom>
        </p:spPr>
      </p:pic>
    </p:spTree>
    <p:extLst>
      <p:ext uri="{BB962C8B-B14F-4D97-AF65-F5344CB8AC3E}">
        <p14:creationId xmlns:p14="http://schemas.microsoft.com/office/powerpoint/2010/main" val="34382158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picture containing drawing, food&#10;&#10;Description automatically generated">
            <a:extLst>
              <a:ext uri="{FF2B5EF4-FFF2-40B4-BE49-F238E27FC236}">
                <a16:creationId xmlns:a16="http://schemas.microsoft.com/office/drawing/2014/main" id="{A2175F9F-6297-A642-89D9-E27FE191A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30" y="3786970"/>
            <a:ext cx="15297150" cy="4127802"/>
          </a:xfrm>
          <a:prstGeom prst="rect">
            <a:avLst/>
          </a:prstGeom>
        </p:spPr>
      </p:pic>
    </p:spTree>
    <p:extLst>
      <p:ext uri="{BB962C8B-B14F-4D97-AF65-F5344CB8AC3E}">
        <p14:creationId xmlns:p14="http://schemas.microsoft.com/office/powerpoint/2010/main" val="1249625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monitor&#10;&#10;Description automatically generated">
            <a:extLst>
              <a:ext uri="{FF2B5EF4-FFF2-40B4-BE49-F238E27FC236}">
                <a16:creationId xmlns:a16="http://schemas.microsoft.com/office/drawing/2014/main" id="{E13E713E-38F1-BC48-8A79-D316E85D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090" y="3733816"/>
            <a:ext cx="11212830" cy="9255034"/>
          </a:xfrm>
          <a:prstGeom prst="rect">
            <a:avLst/>
          </a:prstGeom>
        </p:spPr>
      </p:pic>
    </p:spTree>
    <p:extLst>
      <p:ext uri="{BB962C8B-B14F-4D97-AF65-F5344CB8AC3E}">
        <p14:creationId xmlns:p14="http://schemas.microsoft.com/office/powerpoint/2010/main" val="22547880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text&#10;&#10;Description automatically generated">
            <a:extLst>
              <a:ext uri="{FF2B5EF4-FFF2-40B4-BE49-F238E27FC236}">
                <a16:creationId xmlns:a16="http://schemas.microsoft.com/office/drawing/2014/main" id="{BB9AE402-3913-6F42-AA2A-6B6FB8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0" y="2290730"/>
            <a:ext cx="11090910" cy="10914863"/>
          </a:xfrm>
          <a:prstGeom prst="rect">
            <a:avLst/>
          </a:prstGeom>
        </p:spPr>
      </p:pic>
    </p:spTree>
    <p:extLst>
      <p:ext uri="{BB962C8B-B14F-4D97-AF65-F5344CB8AC3E}">
        <p14:creationId xmlns:p14="http://schemas.microsoft.com/office/powerpoint/2010/main" val="30504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66C43FF8-AD93-A140-965F-B3CA6D00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330" y="4457699"/>
            <a:ext cx="10603230" cy="4544241"/>
          </a:xfrm>
          <a:prstGeom prst="rect">
            <a:avLst/>
          </a:prstGeom>
        </p:spPr>
      </p:pic>
    </p:spTree>
    <p:extLst>
      <p:ext uri="{BB962C8B-B14F-4D97-AF65-F5344CB8AC3E}">
        <p14:creationId xmlns:p14="http://schemas.microsoft.com/office/powerpoint/2010/main" val="385091815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83A01565-7943-D14A-9731-AAFD4B1B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70" y="4640231"/>
            <a:ext cx="10298430" cy="4016621"/>
          </a:xfrm>
          <a:prstGeom prst="rect">
            <a:avLst/>
          </a:prstGeom>
        </p:spPr>
      </p:pic>
    </p:spTree>
    <p:extLst>
      <p:ext uri="{BB962C8B-B14F-4D97-AF65-F5344CB8AC3E}">
        <p14:creationId xmlns:p14="http://schemas.microsoft.com/office/powerpoint/2010/main" val="42034687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5E54DAAC-AAB7-7947-AA92-40F95823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889474"/>
            <a:ext cx="13947140" cy="6416745"/>
          </a:xfrm>
          <a:prstGeom prst="rect">
            <a:avLst/>
          </a:prstGeom>
        </p:spPr>
      </p:pic>
    </p:spTree>
    <p:extLst>
      <p:ext uri="{BB962C8B-B14F-4D97-AF65-F5344CB8AC3E}">
        <p14:creationId xmlns:p14="http://schemas.microsoft.com/office/powerpoint/2010/main" val="316065045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A99B09F6-8A75-5A45-A8E2-B720FE52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62" y="4363371"/>
            <a:ext cx="14081978" cy="7152751"/>
          </a:xfrm>
          <a:prstGeom prst="rect">
            <a:avLst/>
          </a:prstGeom>
        </p:spPr>
      </p:pic>
    </p:spTree>
    <p:extLst>
      <p:ext uri="{BB962C8B-B14F-4D97-AF65-F5344CB8AC3E}">
        <p14:creationId xmlns:p14="http://schemas.microsoft.com/office/powerpoint/2010/main" val="229464802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 shot of a smart phone&#10;&#10;Description automatically generated">
            <a:extLst>
              <a:ext uri="{FF2B5EF4-FFF2-40B4-BE49-F238E27FC236}">
                <a16:creationId xmlns:a16="http://schemas.microsoft.com/office/drawing/2014/main" id="{23B1CE7F-7D03-2949-8C85-42F695B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3" y="4363371"/>
            <a:ext cx="15978044" cy="5066863"/>
          </a:xfrm>
          <a:prstGeom prst="rect">
            <a:avLst/>
          </a:prstGeom>
        </p:spPr>
      </p:pic>
    </p:spTree>
    <p:extLst>
      <p:ext uri="{BB962C8B-B14F-4D97-AF65-F5344CB8AC3E}">
        <p14:creationId xmlns:p14="http://schemas.microsoft.com/office/powerpoint/2010/main" val="8625896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EFB6330E-F93D-0A40-9243-2C4BDFAD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102" y="3786970"/>
            <a:ext cx="12860097" cy="9343464"/>
          </a:xfrm>
          <a:prstGeom prst="rect">
            <a:avLst/>
          </a:prstGeom>
        </p:spPr>
      </p:pic>
    </p:spTree>
    <p:extLst>
      <p:ext uri="{BB962C8B-B14F-4D97-AF65-F5344CB8AC3E}">
        <p14:creationId xmlns:p14="http://schemas.microsoft.com/office/powerpoint/2010/main" val="8015998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57ECD346-A560-4747-AE3C-63CBDDB0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36" y="4363371"/>
            <a:ext cx="15159990" cy="8381871"/>
          </a:xfrm>
          <a:prstGeom prst="rect">
            <a:avLst/>
          </a:prstGeom>
        </p:spPr>
      </p:pic>
    </p:spTree>
    <p:extLst>
      <p:ext uri="{BB962C8B-B14F-4D97-AF65-F5344CB8AC3E}">
        <p14:creationId xmlns:p14="http://schemas.microsoft.com/office/powerpoint/2010/main" val="288891346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0 based</a:t>
            </a:r>
          </a:p>
        </p:txBody>
      </p:sp>
      <p:pic>
        <p:nvPicPr>
          <p:cNvPr id="3" name="Picture 2" descr="A screen shot of a social media post&#10;&#10;Description automatically generated">
            <a:extLst>
              <a:ext uri="{FF2B5EF4-FFF2-40B4-BE49-F238E27FC236}">
                <a16:creationId xmlns:a16="http://schemas.microsoft.com/office/drawing/2014/main" id="{CC221DC4-3FB0-864E-8AC1-3D3D9F6A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5589925"/>
            <a:ext cx="13971270" cy="4796524"/>
          </a:xfrm>
          <a:prstGeom prst="rect">
            <a:avLst/>
          </a:prstGeom>
        </p:spPr>
      </p:pic>
    </p:spTree>
    <p:extLst>
      <p:ext uri="{BB962C8B-B14F-4D97-AF65-F5344CB8AC3E}">
        <p14:creationId xmlns:p14="http://schemas.microsoft.com/office/powerpoint/2010/main" val="20399525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omputer screen&#10;&#10;Description automatically generated">
            <a:extLst>
              <a:ext uri="{FF2B5EF4-FFF2-40B4-BE49-F238E27FC236}">
                <a16:creationId xmlns:a16="http://schemas.microsoft.com/office/drawing/2014/main" id="{1A749C99-2149-1B4D-BCF5-90D37F13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2" y="4241451"/>
            <a:ext cx="13317297" cy="6432706"/>
          </a:xfrm>
          <a:prstGeom prst="rect">
            <a:avLst/>
          </a:prstGeom>
        </p:spPr>
      </p:pic>
    </p:spTree>
    <p:extLst>
      <p:ext uri="{BB962C8B-B14F-4D97-AF65-F5344CB8AC3E}">
        <p14:creationId xmlns:p14="http://schemas.microsoft.com/office/powerpoint/2010/main" val="490154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412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035C7387-5498-7946-AB5C-B215CF4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30" y="3934086"/>
            <a:ext cx="13483590" cy="8854493"/>
          </a:xfrm>
          <a:prstGeom prst="rect">
            <a:avLst/>
          </a:prstGeom>
        </p:spPr>
      </p:pic>
    </p:spTree>
    <p:extLst>
      <p:ext uri="{BB962C8B-B14F-4D97-AF65-F5344CB8AC3E}">
        <p14:creationId xmlns:p14="http://schemas.microsoft.com/office/powerpoint/2010/main" val="365068626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A876D94B-A212-E843-B784-CAD1F4944D67}"/>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useful methods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Reference</a:t>
            </a:r>
            <a:br>
              <a:rPr lang="en-US" sz="4200" dirty="0">
                <a:sym typeface="Avenir Next"/>
              </a:rPr>
            </a:br>
            <a:r>
              <a:rPr lang="en-US" sz="4200" dirty="0">
                <a:sym typeface="Avenir Next"/>
                <a:hlinkClick r:id="rId2"/>
              </a:rPr>
              <a:t>https://developer.mozilla.org/en-US/docs/Web/JavaScript/Reference/Global_Objects/Array</a:t>
            </a: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89A66F48-A9C3-9B41-986B-FAE93C8DC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8161557"/>
            <a:ext cx="15487786" cy="5554443"/>
          </a:xfrm>
          <a:prstGeom prst="rect">
            <a:avLst/>
          </a:prstGeom>
        </p:spPr>
      </p:pic>
    </p:spTree>
    <p:extLst>
      <p:ext uri="{BB962C8B-B14F-4D97-AF65-F5344CB8AC3E}">
        <p14:creationId xmlns:p14="http://schemas.microsoft.com/office/powerpoint/2010/main" val="39198642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arrays.task1.js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42163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map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screenshot of a computer screen&#10;&#10;Description automatically generated">
            <a:extLst>
              <a:ext uri="{FF2B5EF4-FFF2-40B4-BE49-F238E27FC236}">
                <a16:creationId xmlns:a16="http://schemas.microsoft.com/office/drawing/2014/main" id="{2FC9C661-5CF5-1F45-BE51-10BCC416D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394" y="3786969"/>
            <a:ext cx="11770206" cy="9693111"/>
          </a:xfrm>
          <a:prstGeom prst="rect">
            <a:avLst/>
          </a:prstGeom>
        </p:spPr>
      </p:pic>
    </p:spTree>
    <p:extLst>
      <p:ext uri="{BB962C8B-B14F-4D97-AF65-F5344CB8AC3E}">
        <p14:creationId xmlns:p14="http://schemas.microsoft.com/office/powerpoint/2010/main" val="187240977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56590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filter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7" name="Picture 6" descr="A screenshot of a computer&#10;&#10;Description automatically generated">
            <a:extLst>
              <a:ext uri="{FF2B5EF4-FFF2-40B4-BE49-F238E27FC236}">
                <a16:creationId xmlns:a16="http://schemas.microsoft.com/office/drawing/2014/main" id="{B719B4E5-77EC-FD4F-A756-7AD521D8D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164" y="4137830"/>
            <a:ext cx="10571836" cy="9084543"/>
          </a:xfrm>
          <a:prstGeom prst="rect">
            <a:avLst/>
          </a:prstGeom>
        </p:spPr>
      </p:pic>
    </p:spTree>
    <p:extLst>
      <p:ext uri="{BB962C8B-B14F-4D97-AF65-F5344CB8AC3E}">
        <p14:creationId xmlns:p14="http://schemas.microsoft.com/office/powerpoint/2010/main" val="419491878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arrays.task2.js</a:t>
            </a:r>
            <a:endParaRPr dirty="0"/>
          </a:p>
        </p:txBody>
      </p:sp>
    </p:spTree>
    <p:extLst>
      <p:ext uri="{BB962C8B-B14F-4D97-AF65-F5344CB8AC3E}">
        <p14:creationId xmlns:p14="http://schemas.microsoft.com/office/powerpoint/2010/main" val="113507388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455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inline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80A17CFF-3D79-6742-826A-4710090B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8" y="4052076"/>
            <a:ext cx="20545322" cy="2955745"/>
          </a:xfrm>
          <a:prstGeom prst="rect">
            <a:avLst/>
          </a:prstGeom>
        </p:spPr>
      </p:pic>
    </p:spTree>
    <p:extLst>
      <p:ext uri="{BB962C8B-B14F-4D97-AF65-F5344CB8AC3E}">
        <p14:creationId xmlns:p14="http://schemas.microsoft.com/office/powerpoint/2010/main" val="2587649359"/>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30574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picture containing food&#10;&#10;Description automatically generated">
            <a:extLst>
              <a:ext uri="{FF2B5EF4-FFF2-40B4-BE49-F238E27FC236}">
                <a16:creationId xmlns:a16="http://schemas.microsoft.com/office/drawing/2014/main" id="{5B416AD4-DC27-D14B-8E07-56445758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4" y="4361094"/>
            <a:ext cx="16074968" cy="4993811"/>
          </a:xfrm>
          <a:prstGeom prst="rect">
            <a:avLst/>
          </a:prstGeom>
        </p:spPr>
      </p:pic>
    </p:spTree>
    <p:extLst>
      <p:ext uri="{BB962C8B-B14F-4D97-AF65-F5344CB8AC3E}">
        <p14:creationId xmlns:p14="http://schemas.microsoft.com/office/powerpoint/2010/main" val="197477758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53337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external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A3D0EEB2-AAD5-2E40-9EC3-AA82F40E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64" y="4640231"/>
            <a:ext cx="13014900" cy="3010249"/>
          </a:xfrm>
          <a:prstGeom prst="rect">
            <a:avLst/>
          </a:prstGeom>
        </p:spPr>
      </p:pic>
    </p:spTree>
    <p:extLst>
      <p:ext uri="{BB962C8B-B14F-4D97-AF65-F5344CB8AC3E}">
        <p14:creationId xmlns:p14="http://schemas.microsoft.com/office/powerpoint/2010/main" val="19166866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8A639B89-E474-9B43-9D64-8054DDDB456D}"/>
              </a:ext>
            </a:extLst>
          </p:cNvPr>
          <p:cNvSpPr txBox="1"/>
          <p:nvPr/>
        </p:nvSpPr>
        <p:spPr>
          <a:xfrm>
            <a:off x="2641600" y="4144582"/>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Entry point, read text content</a:t>
            </a:r>
          </a:p>
        </p:txBody>
      </p:sp>
      <p:pic>
        <p:nvPicPr>
          <p:cNvPr id="10" name="Picture 9" descr="A picture containing sitting, food, drawing&#10;&#10;Description automatically generated">
            <a:extLst>
              <a:ext uri="{FF2B5EF4-FFF2-40B4-BE49-F238E27FC236}">
                <a16:creationId xmlns:a16="http://schemas.microsoft.com/office/drawing/2014/main" id="{6181E9A8-2181-C240-BA47-8E40A1899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50" y="5354668"/>
            <a:ext cx="10928350" cy="2527646"/>
          </a:xfrm>
          <a:prstGeom prst="rect">
            <a:avLst/>
          </a:prstGeom>
        </p:spPr>
      </p:pic>
    </p:spTree>
    <p:extLst>
      <p:ext uri="{BB962C8B-B14F-4D97-AF65-F5344CB8AC3E}">
        <p14:creationId xmlns:p14="http://schemas.microsoft.com/office/powerpoint/2010/main" val="892164560"/>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screenshot of a cell phone screen with text&#10;&#10;Description automatically generated">
            <a:extLst>
              <a:ext uri="{FF2B5EF4-FFF2-40B4-BE49-F238E27FC236}">
                <a16:creationId xmlns:a16="http://schemas.microsoft.com/office/drawing/2014/main" id="{4C3E53BF-E7D8-8C40-BD0A-3706FD550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699" y="4185570"/>
            <a:ext cx="20941727" cy="6576937"/>
          </a:xfrm>
          <a:prstGeom prst="rect">
            <a:avLst/>
          </a:prstGeom>
        </p:spPr>
      </p:pic>
    </p:spTree>
    <p:extLst>
      <p:ext uri="{BB962C8B-B14F-4D97-AF65-F5344CB8AC3E}">
        <p14:creationId xmlns:p14="http://schemas.microsoft.com/office/powerpoint/2010/main" val="174656480"/>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pic>
        <p:nvPicPr>
          <p:cNvPr id="3" name="Picture 2" descr="A picture containing sitting, table, black, man&#10;&#10;Description automatically generated">
            <a:extLst>
              <a:ext uri="{FF2B5EF4-FFF2-40B4-BE49-F238E27FC236}">
                <a16:creationId xmlns:a16="http://schemas.microsoft.com/office/drawing/2014/main" id="{25D6E108-9C4F-FB4E-9B36-52FAE357C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6494356"/>
            <a:ext cx="11563350" cy="2674516"/>
          </a:xfrm>
          <a:prstGeom prst="rect">
            <a:avLst/>
          </a:prstGeom>
        </p:spPr>
      </p:pic>
    </p:spTree>
    <p:extLst>
      <p:ext uri="{BB962C8B-B14F-4D97-AF65-F5344CB8AC3E}">
        <p14:creationId xmlns:p14="http://schemas.microsoft.com/office/powerpoint/2010/main" val="292642695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C7FD20D2-1E56-414C-BF95-1513CC4FC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25" y="4109371"/>
            <a:ext cx="20635349" cy="7506398"/>
          </a:xfrm>
          <a:prstGeom prst="rect">
            <a:avLst/>
          </a:prstGeom>
        </p:spPr>
      </p:pic>
    </p:spTree>
    <p:extLst>
      <p:ext uri="{BB962C8B-B14F-4D97-AF65-F5344CB8AC3E}">
        <p14:creationId xmlns:p14="http://schemas.microsoft.com/office/powerpoint/2010/main" val="216907752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7" name="Picture 6" descr="A close up of a screen&#10;&#10;Description automatically generated">
            <a:extLst>
              <a:ext uri="{FF2B5EF4-FFF2-40B4-BE49-F238E27FC236}">
                <a16:creationId xmlns:a16="http://schemas.microsoft.com/office/drawing/2014/main" id="{FA9D8481-CAE6-974D-96FA-821A46DC2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182" y="4024718"/>
            <a:ext cx="17362085" cy="5666563"/>
          </a:xfrm>
          <a:prstGeom prst="rect">
            <a:avLst/>
          </a:prstGeom>
        </p:spPr>
      </p:pic>
    </p:spTree>
    <p:extLst>
      <p:ext uri="{BB962C8B-B14F-4D97-AF65-F5344CB8AC3E}">
        <p14:creationId xmlns:p14="http://schemas.microsoft.com/office/powerpoint/2010/main" val="30382220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8" name="Picture 7" descr="A close up of a screen&#10;&#10;Description automatically generated">
            <a:extLst>
              <a:ext uri="{FF2B5EF4-FFF2-40B4-BE49-F238E27FC236}">
                <a16:creationId xmlns:a16="http://schemas.microsoft.com/office/drawing/2014/main" id="{B2F1696A-3021-2849-B4B4-DDC760B33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298" y="4083970"/>
            <a:ext cx="17740675" cy="7168229"/>
          </a:xfrm>
          <a:prstGeom prst="rect">
            <a:avLst/>
          </a:prstGeom>
        </p:spPr>
      </p:pic>
    </p:spTree>
    <p:extLst>
      <p:ext uri="{BB962C8B-B14F-4D97-AF65-F5344CB8AC3E}">
        <p14:creationId xmlns:p14="http://schemas.microsoft.com/office/powerpoint/2010/main" val="629148597"/>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58844"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data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3" name="TextBox 2">
            <a:extLst>
              <a:ext uri="{FF2B5EF4-FFF2-40B4-BE49-F238E27FC236}">
                <a16:creationId xmlns:a16="http://schemas.microsoft.com/office/drawing/2014/main" id="{F2704E19-F2D5-8E4E-9160-DA6FECA332B1}"/>
              </a:ext>
            </a:extLst>
          </p:cNvPr>
          <p:cNvSpPr txBox="1"/>
          <p:nvPr/>
        </p:nvSpPr>
        <p:spPr>
          <a:xfrm>
            <a:off x="2716839" y="6042749"/>
            <a:ext cx="79508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latin typeface="+mj-lt"/>
            </a:endParaRP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D4F106EF-1CBB-7147-9154-205ACF5C9B41}"/>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Data attributes are reserved for programmers</a:t>
            </a:r>
          </a:p>
        </p:txBody>
      </p:sp>
    </p:spTree>
    <p:extLst>
      <p:ext uri="{BB962C8B-B14F-4D97-AF65-F5344CB8AC3E}">
        <p14:creationId xmlns:p14="http://schemas.microsoft.com/office/powerpoint/2010/main" val="3362801709"/>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4172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remove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64A84A73-D553-0A4C-9D9C-154350AA1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363371"/>
            <a:ext cx="14490700" cy="2809984"/>
          </a:xfrm>
          <a:prstGeom prst="rect">
            <a:avLst/>
          </a:prstGeom>
        </p:spPr>
      </p:pic>
    </p:spTree>
    <p:extLst>
      <p:ext uri="{BB962C8B-B14F-4D97-AF65-F5344CB8AC3E}">
        <p14:creationId xmlns:p14="http://schemas.microsoft.com/office/powerpoint/2010/main" val="3351401486"/>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822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15. DOM: create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CD1C2597-C1E5-FD46-9CE2-9B16ADA8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82" y="4112181"/>
            <a:ext cx="14709217" cy="6904326"/>
          </a:xfrm>
          <a:prstGeom prst="rect">
            <a:avLst/>
          </a:prstGeom>
        </p:spPr>
      </p:pic>
    </p:spTree>
    <p:extLst>
      <p:ext uri="{BB962C8B-B14F-4D97-AF65-F5344CB8AC3E}">
        <p14:creationId xmlns:p14="http://schemas.microsoft.com/office/powerpoint/2010/main" val="3206928408"/>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3167927" y="5821818"/>
            <a:ext cx="18048210"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err="1"/>
              <a:t>Task</a:t>
            </a:r>
            <a:r>
              <a:rPr lang="lt-LT" dirty="0"/>
              <a:t>: </a:t>
            </a:r>
            <a:r>
              <a:rPr lang="lt-LT" dirty="0" err="1"/>
              <a:t>create-remove.js</a:t>
            </a:r>
            <a:endParaRPr dirty="0"/>
          </a:p>
        </p:txBody>
      </p:sp>
    </p:spTree>
    <p:extLst>
      <p:ext uri="{BB962C8B-B14F-4D97-AF65-F5344CB8AC3E}">
        <p14:creationId xmlns:p14="http://schemas.microsoft.com/office/powerpoint/2010/main" val="80323533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47098</TotalTime>
  <Words>1021</Words>
  <Application>Microsoft Macintosh PowerPoint</Application>
  <PresentationFormat>Custom</PresentationFormat>
  <Paragraphs>200</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241</cp:revision>
  <dcterms:modified xsi:type="dcterms:W3CDTF">2019-11-25T21:41:41Z</dcterms:modified>
</cp:coreProperties>
</file>