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94" r:id="rId3"/>
    <p:sldId id="410" r:id="rId4"/>
    <p:sldId id="411" r:id="rId5"/>
    <p:sldId id="412" r:id="rId6"/>
    <p:sldId id="398" r:id="rId7"/>
    <p:sldId id="399" r:id="rId8"/>
    <p:sldId id="395" r:id="rId9"/>
    <p:sldId id="258" r:id="rId10"/>
    <p:sldId id="397" r:id="rId11"/>
    <p:sldId id="414" r:id="rId12"/>
    <p:sldId id="417" r:id="rId13"/>
    <p:sldId id="418" r:id="rId14"/>
    <p:sldId id="413" r:id="rId15"/>
    <p:sldId id="415" r:id="rId16"/>
    <p:sldId id="416" r:id="rId17"/>
    <p:sldId id="396" r:id="rId18"/>
    <p:sldId id="400" r:id="rId19"/>
    <p:sldId id="408" r:id="rId20"/>
    <p:sldId id="401" r:id="rId21"/>
    <p:sldId id="402" r:id="rId22"/>
    <p:sldId id="404" r:id="rId23"/>
    <p:sldId id="405" r:id="rId24"/>
    <p:sldId id="406" r:id="rId25"/>
    <p:sldId id="407" r:id="rId26"/>
    <p:sldId id="409" r:id="rId27"/>
    <p:sldId id="294"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4"/>
            <p14:sldId id="410"/>
            <p14:sldId id="411"/>
            <p14:sldId id="412"/>
            <p14:sldId id="398"/>
            <p14:sldId id="399"/>
            <p14:sldId id="395"/>
            <p14:sldId id="258"/>
            <p14:sldId id="397"/>
            <p14:sldId id="414"/>
            <p14:sldId id="417"/>
            <p14:sldId id="418"/>
            <p14:sldId id="413"/>
            <p14:sldId id="415"/>
            <p14:sldId id="416"/>
            <p14:sldId id="396"/>
            <p14:sldId id="400"/>
            <p14:sldId id="408"/>
            <p14:sldId id="401"/>
            <p14:sldId id="402"/>
            <p14:sldId id="404"/>
            <p14:sldId id="405"/>
            <p14:sldId id="406"/>
            <p14:sldId id="407"/>
            <p14:sldId id="409"/>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4640"/>
  </p:normalViewPr>
  <p:slideViewPr>
    <p:cSldViewPr snapToGrid="0" snapToObjects="1">
      <p:cViewPr varScale="1">
        <p:scale>
          <a:sx n="42" d="100"/>
          <a:sy n="42" d="100"/>
        </p:scale>
        <p:origin x="18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2</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1238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Remove content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0315612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28531" y="4836933"/>
            <a:ext cx="1312699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Remove</a:t>
            </a:r>
            <a:r>
              <a:rPr lang="lt-LT" dirty="0"/>
              <a:t> </a:t>
            </a:r>
            <a:r>
              <a:rPr lang="lt-LT" dirty="0" err="1"/>
              <a:t>content</a:t>
            </a:r>
            <a:endParaRPr lang="lt-LT" dirty="0"/>
          </a:p>
        </p:txBody>
      </p:sp>
    </p:spTree>
    <p:extLst>
      <p:ext uri="{BB962C8B-B14F-4D97-AF65-F5344CB8AC3E}">
        <p14:creationId xmlns:p14="http://schemas.microsoft.com/office/powerpoint/2010/main" val="16179356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2701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Add content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7173270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214704" y="4836933"/>
            <a:ext cx="9954648"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Add</a:t>
            </a:r>
            <a:r>
              <a:rPr lang="lt-LT" dirty="0"/>
              <a:t> </a:t>
            </a:r>
            <a:r>
              <a:rPr lang="lt-LT" dirty="0" err="1"/>
              <a:t>content</a:t>
            </a:r>
            <a:endParaRPr lang="lt-LT" dirty="0"/>
          </a:p>
        </p:txBody>
      </p:sp>
    </p:spTree>
    <p:extLst>
      <p:ext uri="{BB962C8B-B14F-4D97-AF65-F5344CB8AC3E}">
        <p14:creationId xmlns:p14="http://schemas.microsoft.com/office/powerpoint/2010/main" val="2838258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81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object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0794502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22766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bubbling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094425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91164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Events &amp; default </a:t>
            </a:r>
            <a:r>
              <a:rPr lang="en-US"/>
              <a:t>behaviour</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4813199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27814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Polyfills</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Code to provide modern functionality for older browsers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Required when support is not satisfactory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Support can be detected e.g. </a:t>
            </a:r>
            <a:r>
              <a:rPr lang="en-US" dirty="0" err="1">
                <a:sym typeface="Avenir Next"/>
              </a:rPr>
              <a:t>Modernizr</a:t>
            </a:r>
            <a:endParaRPr lang="en-US" sz="4000" dirty="0">
              <a:sym typeface="Avenir Next"/>
            </a:endParaRPr>
          </a:p>
        </p:txBody>
      </p:sp>
    </p:spTree>
    <p:extLst>
      <p:ext uri="{BB962C8B-B14F-4D97-AF65-F5344CB8AC3E}">
        <p14:creationId xmlns:p14="http://schemas.microsoft.com/office/powerpoint/2010/main" val="10437895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77694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ES6</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19591254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82159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Why should you use ES6</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412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Pros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cleaner code, better readability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Less effort, saves times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b="1" dirty="0">
                <a:sym typeface="Avenir Next"/>
              </a:rPr>
              <a:t>Cons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Browser support</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b="1" dirty="0">
                <a:sym typeface="Avenir Next"/>
              </a:rPr>
              <a:t>Solution </a:t>
            </a:r>
            <a:r>
              <a:rPr lang="en-US" sz="4000" dirty="0">
                <a:sym typeface="Avenir Next"/>
              </a:rPr>
              <a:t>– </a:t>
            </a:r>
            <a:r>
              <a:rPr lang="en-US" sz="4000" dirty="0" err="1">
                <a:sym typeface="Avenir Next"/>
              </a:rPr>
              <a:t>transpiler</a:t>
            </a:r>
            <a:endParaRPr lang="en-US" sz="4000" dirty="0">
              <a:sym typeface="Avenir Next"/>
            </a:endParaRPr>
          </a:p>
        </p:txBody>
      </p:sp>
    </p:spTree>
    <p:extLst>
      <p:ext uri="{BB962C8B-B14F-4D97-AF65-F5344CB8AC3E}">
        <p14:creationId xmlns:p14="http://schemas.microsoft.com/office/powerpoint/2010/main" val="18359598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84345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412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err="1">
                <a:solidFill>
                  <a:schemeClr val="bg1"/>
                </a:solidFill>
                <a:sym typeface="Avenir Next"/>
              </a:rPr>
              <a:t>Classnames</a:t>
            </a:r>
            <a:endParaRPr lang="en-US" sz="4000" dirty="0">
              <a:solidFill>
                <a:schemeClr val="bg1"/>
              </a:solidFill>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Create &amp; remove elements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Unit tests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this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bg1"/>
                </a:solidFill>
                <a:sym typeface="Avenir Next"/>
              </a:rPr>
              <a:t>ES6</a:t>
            </a:r>
          </a:p>
        </p:txBody>
      </p:sp>
    </p:spTree>
    <p:extLst>
      <p:ext uri="{BB962C8B-B14F-4D97-AF65-F5344CB8AC3E}">
        <p14:creationId xmlns:p14="http://schemas.microsoft.com/office/powerpoint/2010/main" val="36882306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58806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Const, let, var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9835555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47132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Arrow functions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7394329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8534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Default function params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9750526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9414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String templates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52642900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5832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Destructuring</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176035055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88994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Map</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5072341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218329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Filter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25923935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275235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
        <p:nvSpPr>
          <p:cNvPr id="2" name="Rectangle 1">
            <a:extLst>
              <a:ext uri="{FF2B5EF4-FFF2-40B4-BE49-F238E27FC236}">
                <a16:creationId xmlns:a16="http://schemas.microsoft.com/office/drawing/2014/main" id="{8F6AB523-9972-884E-A5E7-83E4AF1336A7}"/>
              </a:ext>
            </a:extLst>
          </p:cNvPr>
          <p:cNvSpPr/>
          <p:nvPr/>
        </p:nvSpPr>
        <p:spPr>
          <a:xfrm>
            <a:off x="2631718" y="3935381"/>
            <a:ext cx="19618681" cy="1569660"/>
          </a:xfrm>
          <a:prstGeom prst="rect">
            <a:avLst/>
          </a:prstGeom>
        </p:spPr>
        <p:txBody>
          <a:bodyPr wrap="square">
            <a:spAutoFit/>
          </a:bodyPr>
          <a:lstStyle/>
          <a:p>
            <a:pPr marL="685800" indent="-685800" algn="l">
              <a:buFont typeface="Arial" panose="020B0604020202020204" pitchFamily="34" charset="0"/>
              <a:buChar char="•"/>
            </a:pPr>
            <a:r>
              <a:rPr lang="en-US" dirty="0">
                <a:latin typeface="Arial" panose="020B0604020202020204" pitchFamily="34" charset="0"/>
              </a:rPr>
              <a:t>Event - indication that something happened</a:t>
            </a:r>
          </a:p>
          <a:p>
            <a:pPr marL="685800" indent="-685800" algn="l">
              <a:buFont typeface="Arial" panose="020B0604020202020204" pitchFamily="34" charset="0"/>
              <a:buChar char="•"/>
            </a:pPr>
            <a:r>
              <a:rPr lang="en-US" dirty="0">
                <a:latin typeface="Arial" panose="020B0604020202020204" pitchFamily="34" charset="0"/>
              </a:rPr>
              <a:t>Represented as object</a:t>
            </a:r>
          </a:p>
        </p:txBody>
      </p:sp>
      <p:sp>
        <p:nvSpPr>
          <p:cNvPr id="7" name="Rectangle 6">
            <a:extLst>
              <a:ext uri="{FF2B5EF4-FFF2-40B4-BE49-F238E27FC236}">
                <a16:creationId xmlns:a16="http://schemas.microsoft.com/office/drawing/2014/main" id="{B12FFB1D-55F7-4C4C-9E40-79329B608372}"/>
              </a:ext>
            </a:extLst>
          </p:cNvPr>
          <p:cNvSpPr/>
          <p:nvPr/>
        </p:nvSpPr>
        <p:spPr>
          <a:xfrm>
            <a:off x="2572663" y="6614281"/>
            <a:ext cx="19618681" cy="3785652"/>
          </a:xfrm>
          <a:prstGeom prst="rect">
            <a:avLst/>
          </a:prstGeom>
        </p:spPr>
        <p:txBody>
          <a:bodyPr wrap="square">
            <a:spAutoFit/>
          </a:bodyPr>
          <a:lstStyle/>
          <a:p>
            <a:pPr algn="l"/>
            <a:r>
              <a:rPr lang="en-US" dirty="0">
                <a:latin typeface="Arial" panose="020B0604020202020204" pitchFamily="34" charset="0"/>
              </a:rPr>
              <a:t>Examples</a:t>
            </a:r>
          </a:p>
          <a:p>
            <a:pPr marL="685800" indent="-685800" algn="l">
              <a:buFont typeface="Arial" panose="020B0604020202020204" pitchFamily="34" charset="0"/>
              <a:buChar char="•"/>
            </a:pPr>
            <a:r>
              <a:rPr lang="en-US" dirty="0">
                <a:latin typeface="Arial" panose="020B0604020202020204" pitchFamily="34" charset="0"/>
              </a:rPr>
              <a:t>Button clicked</a:t>
            </a:r>
          </a:p>
          <a:p>
            <a:pPr marL="685800" indent="-685800" algn="l">
              <a:buFont typeface="Arial" panose="020B0604020202020204" pitchFamily="34" charset="0"/>
              <a:buChar char="•"/>
            </a:pPr>
            <a:r>
              <a:rPr lang="en-US" dirty="0">
                <a:latin typeface="Arial" panose="020B0604020202020204" pitchFamily="34" charset="0"/>
              </a:rPr>
              <a:t>Window got resized</a:t>
            </a:r>
          </a:p>
          <a:p>
            <a:pPr marL="685800" indent="-685800" algn="l">
              <a:buFont typeface="Arial" panose="020B0604020202020204" pitchFamily="34" charset="0"/>
              <a:buChar char="•"/>
            </a:pPr>
            <a:r>
              <a:rPr lang="en-US" dirty="0">
                <a:latin typeface="Arial" panose="020B0604020202020204" pitchFamily="34" charset="0"/>
              </a:rPr>
              <a:t>Web page finished loading</a:t>
            </a:r>
          </a:p>
          <a:p>
            <a:pPr marL="685800" indent="-685800" algn="l">
              <a:buFont typeface="Arial" panose="020B0604020202020204" pitchFamily="34" charset="0"/>
              <a:buChar char="•"/>
            </a:pPr>
            <a:r>
              <a:rPr lang="en-US" dirty="0">
                <a:latin typeface="Arial" panose="020B0604020202020204" pitchFamily="34" charset="0"/>
              </a:rPr>
              <a:t>CSS transition completed</a:t>
            </a:r>
          </a:p>
        </p:txBody>
      </p:sp>
    </p:spTree>
    <p:extLst>
      <p:ext uri="{BB962C8B-B14F-4D97-AF65-F5344CB8AC3E}">
        <p14:creationId xmlns:p14="http://schemas.microsoft.com/office/powerpoint/2010/main" val="31992460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1880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Handling events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8647487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81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object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19467592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809947" y="4836933"/>
            <a:ext cx="1076416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Handle</a:t>
            </a:r>
            <a:r>
              <a:rPr lang="lt-LT" dirty="0"/>
              <a:t> </a:t>
            </a:r>
            <a:r>
              <a:rPr lang="lt-LT" dirty="0" err="1"/>
              <a:t>event</a:t>
            </a:r>
            <a:endParaRPr lang="lt-LT" dirty="0"/>
          </a:p>
        </p:txBody>
      </p:sp>
    </p:spTree>
    <p:extLst>
      <p:ext uri="{BB962C8B-B14F-4D97-AF65-F5344CB8AC3E}">
        <p14:creationId xmlns:p14="http://schemas.microsoft.com/office/powerpoint/2010/main" val="924526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8407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Unit tests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9563626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76412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Classnames</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a:t>
            </a:r>
            <a:endParaRPr lang="en-US"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Element.classList.add</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Element.classList.remove</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Element.classList.toggle</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Element.classList.replace</a:t>
            </a:r>
            <a:r>
              <a:rPr lang="en-US" dirty="0">
                <a:sym typeface="Avenir Next"/>
              </a:rPr>
              <a:t>(‘some-class’, ‘with-other-class’)</a:t>
            </a:r>
          </a:p>
        </p:txBody>
      </p:sp>
    </p:spTree>
    <p:extLst>
      <p:ext uri="{BB962C8B-B14F-4D97-AF65-F5344CB8AC3E}">
        <p14:creationId xmlns:p14="http://schemas.microsoft.com/office/powerpoint/2010/main" val="20196584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012174" y="4836933"/>
            <a:ext cx="14359700"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Toggle</a:t>
            </a:r>
            <a:r>
              <a:rPr lang="lt-LT" dirty="0"/>
              <a:t> </a:t>
            </a:r>
            <a:r>
              <a:rPr lang="lt-LT" dirty="0" err="1"/>
              <a:t>classname</a:t>
            </a:r>
            <a:endParaRPr lang="lt-LT"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48632</TotalTime>
  <Words>193</Words>
  <Application>Microsoft Macintosh PowerPoint</Application>
  <PresentationFormat>Custom</PresentationFormat>
  <Paragraphs>66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vt:lpstr>
      <vt:lpstr>Avenir Next Demi Bold</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258</cp:revision>
  <dcterms:modified xsi:type="dcterms:W3CDTF">2019-11-29T15:30:53Z</dcterms:modified>
</cp:coreProperties>
</file>