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9"/>
  </p:notesMasterIdLst>
  <p:sldIdLst>
    <p:sldId id="256" r:id="rId2"/>
    <p:sldId id="394" r:id="rId3"/>
    <p:sldId id="397" r:id="rId4"/>
    <p:sldId id="428" r:id="rId5"/>
    <p:sldId id="410" r:id="rId6"/>
    <p:sldId id="411" r:id="rId7"/>
    <p:sldId id="412" r:id="rId8"/>
    <p:sldId id="398" r:id="rId9"/>
    <p:sldId id="399" r:id="rId10"/>
    <p:sldId id="395" r:id="rId11"/>
    <p:sldId id="258" r:id="rId12"/>
    <p:sldId id="396" r:id="rId13"/>
    <p:sldId id="414" r:id="rId14"/>
    <p:sldId id="417" r:id="rId15"/>
    <p:sldId id="418" r:id="rId16"/>
    <p:sldId id="413" r:id="rId17"/>
    <p:sldId id="415" r:id="rId18"/>
    <p:sldId id="416" r:id="rId19"/>
    <p:sldId id="426" r:id="rId20"/>
    <p:sldId id="425" r:id="rId21"/>
    <p:sldId id="427" r:id="rId22"/>
    <p:sldId id="400" r:id="rId23"/>
    <p:sldId id="408" r:id="rId24"/>
    <p:sldId id="401" r:id="rId25"/>
    <p:sldId id="419" r:id="rId26"/>
    <p:sldId id="420" r:id="rId27"/>
    <p:sldId id="402" r:id="rId28"/>
    <p:sldId id="404" r:id="rId29"/>
    <p:sldId id="422" r:id="rId30"/>
    <p:sldId id="405" r:id="rId31"/>
    <p:sldId id="424" r:id="rId32"/>
    <p:sldId id="406" r:id="rId33"/>
    <p:sldId id="423" r:id="rId34"/>
    <p:sldId id="407" r:id="rId35"/>
    <p:sldId id="409" r:id="rId36"/>
    <p:sldId id="421" r:id="rId37"/>
    <p:sldId id="294" r:id="rId38"/>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4800" b="0" i="0" u="none" strike="noStrike" cap="none" spc="0" normalizeH="0" baseline="0">
        <a:ln>
          <a:noFill/>
        </a:ln>
        <a:solidFill>
          <a:srgbClr val="38393C"/>
        </a:solidFill>
        <a:effectLst/>
        <a:uFillTx/>
        <a:latin typeface="+mn-lt"/>
        <a:ea typeface="+mn-ea"/>
        <a:cs typeface="+mn-cs"/>
        <a:sym typeface="Avenir Next Demi Bold"/>
      </a:defRPr>
    </a:lvl1pPr>
    <a:lvl2pPr marL="0" marR="0" indent="342900" algn="ctr" defTabSz="825500" rtl="0" fontAlgn="auto" latinLnBrk="0" hangingPunct="0">
      <a:lnSpc>
        <a:spcPct val="100000"/>
      </a:lnSpc>
      <a:spcBef>
        <a:spcPts val="0"/>
      </a:spcBef>
      <a:spcAft>
        <a:spcPts val="0"/>
      </a:spcAft>
      <a:buClrTx/>
      <a:buSzTx/>
      <a:buFontTx/>
      <a:buNone/>
      <a:tabLst/>
      <a:defRPr kumimoji="0" sz="4800" b="0" i="0" u="none" strike="noStrike" cap="none" spc="0" normalizeH="0" baseline="0">
        <a:ln>
          <a:noFill/>
        </a:ln>
        <a:solidFill>
          <a:srgbClr val="38393C"/>
        </a:solidFill>
        <a:effectLst/>
        <a:uFillTx/>
        <a:latin typeface="+mn-lt"/>
        <a:ea typeface="+mn-ea"/>
        <a:cs typeface="+mn-cs"/>
        <a:sym typeface="Avenir Next Demi Bold"/>
      </a:defRPr>
    </a:lvl2pPr>
    <a:lvl3pPr marL="0" marR="0" indent="685800" algn="ctr" defTabSz="825500" rtl="0" fontAlgn="auto" latinLnBrk="0" hangingPunct="0">
      <a:lnSpc>
        <a:spcPct val="100000"/>
      </a:lnSpc>
      <a:spcBef>
        <a:spcPts val="0"/>
      </a:spcBef>
      <a:spcAft>
        <a:spcPts val="0"/>
      </a:spcAft>
      <a:buClrTx/>
      <a:buSzTx/>
      <a:buFontTx/>
      <a:buNone/>
      <a:tabLst/>
      <a:defRPr kumimoji="0" sz="4800" b="0" i="0" u="none" strike="noStrike" cap="none" spc="0" normalizeH="0" baseline="0">
        <a:ln>
          <a:noFill/>
        </a:ln>
        <a:solidFill>
          <a:srgbClr val="38393C"/>
        </a:solidFill>
        <a:effectLst/>
        <a:uFillTx/>
        <a:latin typeface="+mn-lt"/>
        <a:ea typeface="+mn-ea"/>
        <a:cs typeface="+mn-cs"/>
        <a:sym typeface="Avenir Next Demi Bold"/>
      </a:defRPr>
    </a:lvl3pPr>
    <a:lvl4pPr marL="0" marR="0" indent="1028700" algn="ctr" defTabSz="825500" rtl="0" fontAlgn="auto" latinLnBrk="0" hangingPunct="0">
      <a:lnSpc>
        <a:spcPct val="100000"/>
      </a:lnSpc>
      <a:spcBef>
        <a:spcPts val="0"/>
      </a:spcBef>
      <a:spcAft>
        <a:spcPts val="0"/>
      </a:spcAft>
      <a:buClrTx/>
      <a:buSzTx/>
      <a:buFontTx/>
      <a:buNone/>
      <a:tabLst/>
      <a:defRPr kumimoji="0" sz="4800" b="0" i="0" u="none" strike="noStrike" cap="none" spc="0" normalizeH="0" baseline="0">
        <a:ln>
          <a:noFill/>
        </a:ln>
        <a:solidFill>
          <a:srgbClr val="38393C"/>
        </a:solidFill>
        <a:effectLst/>
        <a:uFillTx/>
        <a:latin typeface="+mn-lt"/>
        <a:ea typeface="+mn-ea"/>
        <a:cs typeface="+mn-cs"/>
        <a:sym typeface="Avenir Next Demi Bold"/>
      </a:defRPr>
    </a:lvl4pPr>
    <a:lvl5pPr marL="0" marR="0" indent="1371600" algn="ctr" defTabSz="825500" rtl="0" fontAlgn="auto" latinLnBrk="0" hangingPunct="0">
      <a:lnSpc>
        <a:spcPct val="100000"/>
      </a:lnSpc>
      <a:spcBef>
        <a:spcPts val="0"/>
      </a:spcBef>
      <a:spcAft>
        <a:spcPts val="0"/>
      </a:spcAft>
      <a:buClrTx/>
      <a:buSzTx/>
      <a:buFontTx/>
      <a:buNone/>
      <a:tabLst/>
      <a:defRPr kumimoji="0" sz="4800" b="0" i="0" u="none" strike="noStrike" cap="none" spc="0" normalizeH="0" baseline="0">
        <a:ln>
          <a:noFill/>
        </a:ln>
        <a:solidFill>
          <a:srgbClr val="38393C"/>
        </a:solidFill>
        <a:effectLst/>
        <a:uFillTx/>
        <a:latin typeface="+mn-lt"/>
        <a:ea typeface="+mn-ea"/>
        <a:cs typeface="+mn-cs"/>
        <a:sym typeface="Avenir Next Demi Bold"/>
      </a:defRPr>
    </a:lvl5pPr>
    <a:lvl6pPr marL="0" marR="0" indent="1714500" algn="ctr" defTabSz="825500" rtl="0" fontAlgn="auto" latinLnBrk="0" hangingPunct="0">
      <a:lnSpc>
        <a:spcPct val="100000"/>
      </a:lnSpc>
      <a:spcBef>
        <a:spcPts val="0"/>
      </a:spcBef>
      <a:spcAft>
        <a:spcPts val="0"/>
      </a:spcAft>
      <a:buClrTx/>
      <a:buSzTx/>
      <a:buFontTx/>
      <a:buNone/>
      <a:tabLst/>
      <a:defRPr kumimoji="0" sz="4800" b="0" i="0" u="none" strike="noStrike" cap="none" spc="0" normalizeH="0" baseline="0">
        <a:ln>
          <a:noFill/>
        </a:ln>
        <a:solidFill>
          <a:srgbClr val="38393C"/>
        </a:solidFill>
        <a:effectLst/>
        <a:uFillTx/>
        <a:latin typeface="+mn-lt"/>
        <a:ea typeface="+mn-ea"/>
        <a:cs typeface="+mn-cs"/>
        <a:sym typeface="Avenir Next Demi Bold"/>
      </a:defRPr>
    </a:lvl6pPr>
    <a:lvl7pPr marL="0" marR="0" indent="2057400" algn="ctr" defTabSz="825500" rtl="0" fontAlgn="auto" latinLnBrk="0" hangingPunct="0">
      <a:lnSpc>
        <a:spcPct val="100000"/>
      </a:lnSpc>
      <a:spcBef>
        <a:spcPts val="0"/>
      </a:spcBef>
      <a:spcAft>
        <a:spcPts val="0"/>
      </a:spcAft>
      <a:buClrTx/>
      <a:buSzTx/>
      <a:buFontTx/>
      <a:buNone/>
      <a:tabLst/>
      <a:defRPr kumimoji="0" sz="4800" b="0" i="0" u="none" strike="noStrike" cap="none" spc="0" normalizeH="0" baseline="0">
        <a:ln>
          <a:noFill/>
        </a:ln>
        <a:solidFill>
          <a:srgbClr val="38393C"/>
        </a:solidFill>
        <a:effectLst/>
        <a:uFillTx/>
        <a:latin typeface="+mn-lt"/>
        <a:ea typeface="+mn-ea"/>
        <a:cs typeface="+mn-cs"/>
        <a:sym typeface="Avenir Next Demi Bold"/>
      </a:defRPr>
    </a:lvl7pPr>
    <a:lvl8pPr marL="0" marR="0" indent="2400300" algn="ctr" defTabSz="825500" rtl="0" fontAlgn="auto" latinLnBrk="0" hangingPunct="0">
      <a:lnSpc>
        <a:spcPct val="100000"/>
      </a:lnSpc>
      <a:spcBef>
        <a:spcPts val="0"/>
      </a:spcBef>
      <a:spcAft>
        <a:spcPts val="0"/>
      </a:spcAft>
      <a:buClrTx/>
      <a:buSzTx/>
      <a:buFontTx/>
      <a:buNone/>
      <a:tabLst/>
      <a:defRPr kumimoji="0" sz="4800" b="0" i="0" u="none" strike="noStrike" cap="none" spc="0" normalizeH="0" baseline="0">
        <a:ln>
          <a:noFill/>
        </a:ln>
        <a:solidFill>
          <a:srgbClr val="38393C"/>
        </a:solidFill>
        <a:effectLst/>
        <a:uFillTx/>
        <a:latin typeface="+mn-lt"/>
        <a:ea typeface="+mn-ea"/>
        <a:cs typeface="+mn-cs"/>
        <a:sym typeface="Avenir Next Demi Bold"/>
      </a:defRPr>
    </a:lvl8pPr>
    <a:lvl9pPr marL="0" marR="0" indent="2743200" algn="ctr" defTabSz="825500" rtl="0" fontAlgn="auto" latinLnBrk="0" hangingPunct="0">
      <a:lnSpc>
        <a:spcPct val="100000"/>
      </a:lnSpc>
      <a:spcBef>
        <a:spcPts val="0"/>
      </a:spcBef>
      <a:spcAft>
        <a:spcPts val="0"/>
      </a:spcAft>
      <a:buClrTx/>
      <a:buSzTx/>
      <a:buFontTx/>
      <a:buNone/>
      <a:tabLst/>
      <a:defRPr kumimoji="0" sz="4800" b="0" i="0" u="none" strike="noStrike" cap="none" spc="0" normalizeH="0" baseline="0">
        <a:ln>
          <a:noFill/>
        </a:ln>
        <a:solidFill>
          <a:srgbClr val="38393C"/>
        </a:solidFill>
        <a:effectLst/>
        <a:uFillTx/>
        <a:latin typeface="+mn-lt"/>
        <a:ea typeface="+mn-ea"/>
        <a:cs typeface="+mn-cs"/>
        <a:sym typeface="Avenir Next Demi Bold"/>
      </a:defRPr>
    </a:lvl9pPr>
  </p:defaultTextStyle>
  <p:extLst>
    <p:ext uri="{521415D9-36F7-43E2-AB2F-B90AF26B5E84}">
      <p14:sectionLst xmlns:p14="http://schemas.microsoft.com/office/powerpoint/2010/main">
        <p14:section name="Intro" id="{1FB4B9FE-9DDC-EB4A-89A5-DF6891AE302E}">
          <p14:sldIdLst>
            <p14:sldId id="256"/>
            <p14:sldId id="394"/>
            <p14:sldId id="397"/>
            <p14:sldId id="428"/>
            <p14:sldId id="410"/>
            <p14:sldId id="411"/>
            <p14:sldId id="412"/>
            <p14:sldId id="398"/>
            <p14:sldId id="399"/>
            <p14:sldId id="395"/>
            <p14:sldId id="258"/>
            <p14:sldId id="396"/>
            <p14:sldId id="414"/>
            <p14:sldId id="417"/>
            <p14:sldId id="418"/>
            <p14:sldId id="413"/>
            <p14:sldId id="415"/>
            <p14:sldId id="416"/>
            <p14:sldId id="426"/>
            <p14:sldId id="425"/>
            <p14:sldId id="427"/>
            <p14:sldId id="400"/>
            <p14:sldId id="408"/>
            <p14:sldId id="401"/>
            <p14:sldId id="419"/>
            <p14:sldId id="420"/>
            <p14:sldId id="402"/>
            <p14:sldId id="404"/>
            <p14:sldId id="422"/>
            <p14:sldId id="405"/>
            <p14:sldId id="424"/>
            <p14:sldId id="406"/>
            <p14:sldId id="423"/>
            <p14:sldId id="407"/>
            <p14:sldId id="409"/>
            <p14:sldId id="421"/>
          </p14:sldIdLst>
        </p14:section>
        <p14:section name="Thanks" id="{496D2806-62C4-9B46-9D9A-FB0AC075874D}">
          <p14:sldIdLst>
            <p14:sldId id="29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FFFA"/>
    <a:srgbClr val="F8EB09"/>
    <a:srgbClr val="FF3454"/>
    <a:srgbClr val="262C2F"/>
    <a:srgbClr val="404CFA"/>
    <a:srgbClr val="25292C"/>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8F44A2F1-9E1F-4B54-A3A2-5F16C0AD49E2}" styleName="">
    <a:tblBg/>
    <a:wholeTbl>
      <a:tcTxStyle b="off" i="off">
        <a:font>
          <a:latin typeface="Gill Sans"/>
          <a:ea typeface="Gill Sans"/>
          <a:cs typeface="Gill Sans"/>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a:tcStyle>
        <a:tcBdr/>
        <a:fill>
          <a:solidFill>
            <a:srgbClr val="C5C7C9">
              <a:alpha val="30000"/>
            </a:srgbClr>
          </a:solidFill>
        </a:fill>
      </a:tcStyle>
    </a:band2H>
    <a:firstCol>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firstCol>
    <a:lastRow>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lastRow>
    <a:firstRow>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4"/>
    <p:restoredTop sz="94640"/>
  </p:normalViewPr>
  <p:slideViewPr>
    <p:cSldViewPr snapToGrid="0" snapToObjects="1">
      <p:cViewPr varScale="1">
        <p:scale>
          <a:sx n="42" d="100"/>
          <a:sy n="42" d="100"/>
        </p:scale>
        <p:origin x="184" y="5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4" name="Shape 64"/>
          <p:cNvSpPr>
            <a:spLocks noGrp="1" noRot="1" noChangeAspect="1"/>
          </p:cNvSpPr>
          <p:nvPr>
            <p:ph type="sldImg"/>
          </p:nvPr>
        </p:nvSpPr>
        <p:spPr>
          <a:xfrm>
            <a:off x="1143000" y="685800"/>
            <a:ext cx="4572000" cy="3429000"/>
          </a:xfrm>
          <a:prstGeom prst="rect">
            <a:avLst/>
          </a:prstGeom>
        </p:spPr>
        <p:txBody>
          <a:bodyPr/>
          <a:lstStyle/>
          <a:p>
            <a:endParaRPr/>
          </a:p>
        </p:txBody>
      </p:sp>
      <p:sp>
        <p:nvSpPr>
          <p:cNvPr id="65" name="Shape 6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825500" latinLnBrk="0">
      <a:defRPr sz="3000">
        <a:latin typeface="Lucida Grande"/>
        <a:ea typeface="Lucida Grande"/>
        <a:cs typeface="Lucida Grande"/>
        <a:sym typeface="Lucida Grande"/>
      </a:defRPr>
    </a:lvl1pPr>
    <a:lvl2pPr indent="228600" defTabSz="825500" latinLnBrk="0">
      <a:defRPr sz="3000">
        <a:latin typeface="Lucida Grande"/>
        <a:ea typeface="Lucida Grande"/>
        <a:cs typeface="Lucida Grande"/>
        <a:sym typeface="Lucida Grande"/>
      </a:defRPr>
    </a:lvl2pPr>
    <a:lvl3pPr indent="457200" defTabSz="825500" latinLnBrk="0">
      <a:defRPr sz="3000">
        <a:latin typeface="Lucida Grande"/>
        <a:ea typeface="Lucida Grande"/>
        <a:cs typeface="Lucida Grande"/>
        <a:sym typeface="Lucida Grande"/>
      </a:defRPr>
    </a:lvl3pPr>
    <a:lvl4pPr indent="685800" defTabSz="825500" latinLnBrk="0">
      <a:defRPr sz="3000">
        <a:latin typeface="Lucida Grande"/>
        <a:ea typeface="Lucida Grande"/>
        <a:cs typeface="Lucida Grande"/>
        <a:sym typeface="Lucida Grande"/>
      </a:defRPr>
    </a:lvl4pPr>
    <a:lvl5pPr indent="914400" defTabSz="825500" latinLnBrk="0">
      <a:defRPr sz="3000">
        <a:latin typeface="Lucida Grande"/>
        <a:ea typeface="Lucida Grande"/>
        <a:cs typeface="Lucida Grande"/>
        <a:sym typeface="Lucida Grande"/>
      </a:defRPr>
    </a:lvl5pPr>
    <a:lvl6pPr indent="1143000" defTabSz="825500" latinLnBrk="0">
      <a:defRPr sz="3000">
        <a:latin typeface="Lucida Grande"/>
        <a:ea typeface="Lucida Grande"/>
        <a:cs typeface="Lucida Grande"/>
        <a:sym typeface="Lucida Grande"/>
      </a:defRPr>
    </a:lvl6pPr>
    <a:lvl7pPr indent="1371600" defTabSz="825500" latinLnBrk="0">
      <a:defRPr sz="3000">
        <a:latin typeface="Lucida Grande"/>
        <a:ea typeface="Lucida Grande"/>
        <a:cs typeface="Lucida Grande"/>
        <a:sym typeface="Lucida Grande"/>
      </a:defRPr>
    </a:lvl7pPr>
    <a:lvl8pPr indent="1600200" defTabSz="825500" latinLnBrk="0">
      <a:defRPr sz="3000">
        <a:latin typeface="Lucida Grande"/>
        <a:ea typeface="Lucida Grande"/>
        <a:cs typeface="Lucida Grande"/>
        <a:sym typeface="Lucida Grande"/>
      </a:defRPr>
    </a:lvl8pPr>
    <a:lvl9pPr indent="1828800" defTabSz="825500" latinLnBrk="0">
      <a:defRPr sz="3000">
        <a:latin typeface="Lucida Grande"/>
        <a:ea typeface="Lucida Grande"/>
        <a:cs typeface="Lucida Grande"/>
        <a:sym typeface="Lucida Grand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No logo">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Gray Background">
    <p:bg>
      <p:bgPr>
        <a:solidFill>
          <a:srgbClr val="FF3454"/>
        </a:solidFill>
        <a:effectLst/>
      </p:bgPr>
    </p:bg>
    <p:spTree>
      <p:nvGrpSpPr>
        <p:cNvPr id="1" name=""/>
        <p:cNvGrpSpPr/>
        <p:nvPr/>
      </p:nvGrpSpPr>
      <p:grpSpPr>
        <a:xfrm>
          <a:off x="0" y="0"/>
          <a:ext cx="0" cy="0"/>
          <a:chOff x="0" y="0"/>
          <a:chExt cx="0" cy="0"/>
        </a:xfrm>
      </p:grpSpPr>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Master #4">
    <p:spTree>
      <p:nvGrpSpPr>
        <p:cNvPr id="1" name=""/>
        <p:cNvGrpSpPr/>
        <p:nvPr/>
      </p:nvGrpSpPr>
      <p:grpSpPr>
        <a:xfrm>
          <a:off x="0" y="0"/>
          <a:ext cx="0" cy="0"/>
          <a:chOff x="0" y="0"/>
          <a:chExt cx="0" cy="0"/>
        </a:xfrm>
      </p:grpSpPr>
      <p:sp>
        <p:nvSpPr>
          <p:cNvPr id="39" name="Text"/>
          <p:cNvSpPr txBox="1"/>
          <p:nvPr/>
        </p:nvSpPr>
        <p:spPr>
          <a:xfrm>
            <a:off x="10384982" y="4521199"/>
            <a:ext cx="3612796" cy="2743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4400"/>
            </a:lvl1pPr>
          </a:lstStyle>
          <a:p>
            <a:r>
              <a:t>Text</a:t>
            </a:r>
          </a:p>
        </p:txBody>
      </p:sp>
      <p:sp>
        <p:nvSpPr>
          <p:cNvPr id="40" name="Text"/>
          <p:cNvSpPr txBox="1"/>
          <p:nvPr/>
        </p:nvSpPr>
        <p:spPr>
          <a:xfrm>
            <a:off x="11368995" y="7378700"/>
            <a:ext cx="1644769" cy="939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a:latin typeface="+mj-lt"/>
                <a:ea typeface="+mj-ea"/>
                <a:cs typeface="+mj-cs"/>
                <a:sym typeface="Avenir Next"/>
              </a:defRPr>
            </a:lvl1pPr>
          </a:lstStyle>
          <a:p>
            <a:r>
              <a:t>Text</a:t>
            </a:r>
          </a:p>
        </p:txBody>
      </p:sp>
      <p:sp>
        <p:nvSpPr>
          <p:cNvPr id="41" name="Slide Number"/>
          <p:cNvSpPr txBox="1">
            <a:spLocks noGrp="1"/>
          </p:cNvSpPr>
          <p:nvPr>
            <p:ph type="sldNum" sz="quarter" idx="2"/>
          </p:nvPr>
        </p:nvSpPr>
        <p:spPr>
          <a:xfrm>
            <a:off x="11945365" y="13093700"/>
            <a:ext cx="467869" cy="520700"/>
          </a:xfrm>
          <a:prstGeom prst="rect">
            <a:avLst/>
          </a:prstGeom>
        </p:spPr>
        <p:txBody>
          <a:bodyPr/>
          <a:lstStyle>
            <a:lvl1pPr>
              <a:defRPr>
                <a:latin typeface="+mj-lt"/>
                <a:ea typeface="+mj-ea"/>
                <a:cs typeface="+mj-cs"/>
                <a:sym typeface="Avenir Next"/>
              </a:defRPr>
            </a:lvl1p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Branded Slide">
    <p:spTree>
      <p:nvGrpSpPr>
        <p:cNvPr id="1" name=""/>
        <p:cNvGrpSpPr/>
        <p:nvPr/>
      </p:nvGrpSpPr>
      <p:grpSpPr>
        <a:xfrm>
          <a:off x="0" y="0"/>
          <a:ext cx="0" cy="0"/>
          <a:chOff x="0" y="0"/>
          <a:chExt cx="0" cy="0"/>
        </a:xfrm>
      </p:grpSpPr>
      <p:pic>
        <p:nvPicPr>
          <p:cNvPr id="48" name="Devbridge_Group_Logos_V5.png" descr="Devbridge_Group_Logos_V5.png"/>
          <p:cNvPicPr>
            <a:picLocks noChangeAspect="1"/>
          </p:cNvPicPr>
          <p:nvPr/>
        </p:nvPicPr>
        <p:blipFill>
          <a:blip r:embed="rId2"/>
          <a:stretch>
            <a:fillRect/>
          </a:stretch>
        </p:blipFill>
        <p:spPr>
          <a:xfrm>
            <a:off x="21049997" y="1116493"/>
            <a:ext cx="2104971" cy="501919"/>
          </a:xfrm>
          <a:prstGeom prst="rect">
            <a:avLst/>
          </a:prstGeom>
          <a:ln w="12700">
            <a:miter lim="400000"/>
          </a:ln>
        </p:spPr>
      </p:pic>
      <p:sp>
        <p:nvSpPr>
          <p:cNvPr id="49" name="©2017 Devbridge Group LLC. The information contained in this document is confidential and only for the information of the intended recipient. It may not be used, published or redistributed without the prior written consent of Devbridge Group LLC."/>
          <p:cNvSpPr txBox="1"/>
          <p:nvPr/>
        </p:nvSpPr>
        <p:spPr>
          <a:xfrm>
            <a:off x="2522421" y="12740004"/>
            <a:ext cx="11087704" cy="5549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defTabSz="457200">
              <a:lnSpc>
                <a:spcPct val="11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466">
                <a:solidFill>
                  <a:srgbClr val="A6AAA9"/>
                </a:solidFill>
                <a:latin typeface="Helvetica"/>
                <a:ea typeface="Helvetica"/>
                <a:cs typeface="Helvetica"/>
                <a:sym typeface="Helvetica"/>
              </a:defRPr>
            </a:lvl1pPr>
          </a:lstStyle>
          <a:p>
            <a:r>
              <a:t>©2017 Devbridge Group LLC. The information contained in this document is confidential and only for the information of the intended recipient. It may not be used, published or redistributed without the prior written consent of Devbridge Group LLC.</a:t>
            </a:r>
          </a:p>
        </p:txBody>
      </p:sp>
      <p:sp>
        <p:nvSpPr>
          <p:cNvPr id="50" name="Slide Number"/>
          <p:cNvSpPr txBox="1">
            <a:spLocks noGrp="1"/>
          </p:cNvSpPr>
          <p:nvPr>
            <p:ph type="sldNum" sz="quarter" idx="2"/>
          </p:nvPr>
        </p:nvSpPr>
        <p:spPr>
          <a:xfrm>
            <a:off x="11945365" y="13093700"/>
            <a:ext cx="467869" cy="520700"/>
          </a:xfrm>
          <a:prstGeom prst="rect">
            <a:avLst/>
          </a:prstGeom>
        </p:spPr>
        <p:txBody>
          <a:bodyPr/>
          <a:lstStyle>
            <a:lvl1pPr>
              <a:defRPr>
                <a:latin typeface="+mj-lt"/>
                <a:ea typeface="+mj-ea"/>
                <a:cs typeface="+mj-cs"/>
                <a:sym typeface="Avenir Next"/>
              </a:defRPr>
            </a:lvl1p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Section divider copy 2">
    <p:spTree>
      <p:nvGrpSpPr>
        <p:cNvPr id="1" name=""/>
        <p:cNvGrpSpPr/>
        <p:nvPr/>
      </p:nvGrpSpPr>
      <p:grpSpPr>
        <a:xfrm>
          <a:off x="0" y="0"/>
          <a:ext cx="0" cy="0"/>
          <a:chOff x="0" y="0"/>
          <a:chExt cx="0" cy="0"/>
        </a:xfrm>
      </p:grpSpPr>
      <p:sp>
        <p:nvSpPr>
          <p:cNvPr id="57" name="Rectangle"/>
          <p:cNvSpPr/>
          <p:nvPr/>
        </p:nvSpPr>
        <p:spPr>
          <a:xfrm>
            <a:off x="-1346200" y="-393700"/>
            <a:ext cx="25946100" cy="14274800"/>
          </a:xfrm>
          <a:prstGeom prst="rect">
            <a:avLst/>
          </a:prstGeom>
          <a:solidFill>
            <a:srgbClr val="25BCCA"/>
          </a:solidFill>
          <a:ln w="25400">
            <a:solidFill>
              <a:srgbClr val="000000"/>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58" name="Slide Number"/>
          <p:cNvSpPr txBox="1">
            <a:spLocks noGrp="1"/>
          </p:cNvSpPr>
          <p:nvPr>
            <p:ph type="sldNum" sz="quarter" idx="2"/>
          </p:nvPr>
        </p:nvSpPr>
        <p:spPr>
          <a:xfrm>
            <a:off x="11945365" y="13093700"/>
            <a:ext cx="467869" cy="520700"/>
          </a:xfrm>
          <a:prstGeom prst="rect">
            <a:avLst/>
          </a:prstGeom>
        </p:spPr>
        <p:txBody>
          <a:bodyPr/>
          <a:lstStyle>
            <a:lvl1pPr>
              <a:defRPr>
                <a:latin typeface="+mj-lt"/>
                <a:ea typeface="+mj-ea"/>
                <a:cs typeface="+mj-cs"/>
                <a:sym typeface="Avenir Next"/>
              </a:defRPr>
            </a:lvl1p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728610" y="2336800"/>
            <a:ext cx="20904201" cy="34417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1739900" y="3898900"/>
            <a:ext cx="20904200" cy="85471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936222" y="13093700"/>
            <a:ext cx="486157" cy="520700"/>
          </a:xfrm>
          <a:prstGeom prst="rect">
            <a:avLst/>
          </a:prstGeom>
          <a:ln w="12700">
            <a:miter lim="400000"/>
          </a:ln>
        </p:spPr>
        <p:txBody>
          <a:bodyPr wrap="none" lIns="50800" tIns="50800" rIns="50800" bIns="50800">
            <a:normAutofit/>
          </a:bodyPr>
          <a:lstStyle>
            <a:lvl1pPr>
              <a:defRPr sz="24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3" r:id="rId3"/>
    <p:sldLayoutId id="2147483654" r:id="rId4"/>
    <p:sldLayoutId id="2147483655" r:id="rId5"/>
  </p:sldLayoutIdLst>
  <p:transition spd="med"/>
  <p:txStyles>
    <p:titleStyle>
      <a:lvl1pPr marL="0" marR="0" indent="0" algn="ctr" defTabSz="825500" rtl="0" latinLnBrk="0">
        <a:lnSpc>
          <a:spcPct val="100000"/>
        </a:lnSpc>
        <a:spcBef>
          <a:spcPts val="0"/>
        </a:spcBef>
        <a:spcAft>
          <a:spcPts val="0"/>
        </a:spcAft>
        <a:buClrTx/>
        <a:buSzTx/>
        <a:buFontTx/>
        <a:buNone/>
        <a:tabLst/>
        <a:defRPr sz="6400" b="1" i="0" u="none" strike="noStrike" cap="none" spc="0" baseline="0">
          <a:ln>
            <a:noFill/>
          </a:ln>
          <a:solidFill>
            <a:srgbClr val="FFFFFF"/>
          </a:solidFill>
          <a:uFillTx/>
          <a:latin typeface="+mj-lt"/>
          <a:ea typeface="+mj-ea"/>
          <a:cs typeface="+mj-cs"/>
          <a:sym typeface="Avenir Next"/>
        </a:defRPr>
      </a:lvl1pPr>
      <a:lvl2pPr marL="0" marR="0" indent="228600" algn="ctr" defTabSz="825500" rtl="0" latinLnBrk="0">
        <a:lnSpc>
          <a:spcPct val="100000"/>
        </a:lnSpc>
        <a:spcBef>
          <a:spcPts val="0"/>
        </a:spcBef>
        <a:spcAft>
          <a:spcPts val="0"/>
        </a:spcAft>
        <a:buClrTx/>
        <a:buSzTx/>
        <a:buFontTx/>
        <a:buNone/>
        <a:tabLst/>
        <a:defRPr sz="6400" b="1" i="0" u="none" strike="noStrike" cap="none" spc="0" baseline="0">
          <a:ln>
            <a:noFill/>
          </a:ln>
          <a:solidFill>
            <a:srgbClr val="FFFFFF"/>
          </a:solidFill>
          <a:uFillTx/>
          <a:latin typeface="+mj-lt"/>
          <a:ea typeface="+mj-ea"/>
          <a:cs typeface="+mj-cs"/>
          <a:sym typeface="Avenir Next"/>
        </a:defRPr>
      </a:lvl2pPr>
      <a:lvl3pPr marL="0" marR="0" indent="457200" algn="ctr" defTabSz="825500" rtl="0" latinLnBrk="0">
        <a:lnSpc>
          <a:spcPct val="100000"/>
        </a:lnSpc>
        <a:spcBef>
          <a:spcPts val="0"/>
        </a:spcBef>
        <a:spcAft>
          <a:spcPts val="0"/>
        </a:spcAft>
        <a:buClrTx/>
        <a:buSzTx/>
        <a:buFontTx/>
        <a:buNone/>
        <a:tabLst/>
        <a:defRPr sz="6400" b="1" i="0" u="none" strike="noStrike" cap="none" spc="0" baseline="0">
          <a:ln>
            <a:noFill/>
          </a:ln>
          <a:solidFill>
            <a:srgbClr val="FFFFFF"/>
          </a:solidFill>
          <a:uFillTx/>
          <a:latin typeface="+mj-lt"/>
          <a:ea typeface="+mj-ea"/>
          <a:cs typeface="+mj-cs"/>
          <a:sym typeface="Avenir Next"/>
        </a:defRPr>
      </a:lvl3pPr>
      <a:lvl4pPr marL="0" marR="0" indent="685800" algn="ctr" defTabSz="825500" rtl="0" latinLnBrk="0">
        <a:lnSpc>
          <a:spcPct val="100000"/>
        </a:lnSpc>
        <a:spcBef>
          <a:spcPts val="0"/>
        </a:spcBef>
        <a:spcAft>
          <a:spcPts val="0"/>
        </a:spcAft>
        <a:buClrTx/>
        <a:buSzTx/>
        <a:buFontTx/>
        <a:buNone/>
        <a:tabLst/>
        <a:defRPr sz="6400" b="1" i="0" u="none" strike="noStrike" cap="none" spc="0" baseline="0">
          <a:ln>
            <a:noFill/>
          </a:ln>
          <a:solidFill>
            <a:srgbClr val="FFFFFF"/>
          </a:solidFill>
          <a:uFillTx/>
          <a:latin typeface="+mj-lt"/>
          <a:ea typeface="+mj-ea"/>
          <a:cs typeface="+mj-cs"/>
          <a:sym typeface="Avenir Next"/>
        </a:defRPr>
      </a:lvl4pPr>
      <a:lvl5pPr marL="0" marR="0" indent="914400" algn="ctr" defTabSz="825500" rtl="0" latinLnBrk="0">
        <a:lnSpc>
          <a:spcPct val="100000"/>
        </a:lnSpc>
        <a:spcBef>
          <a:spcPts val="0"/>
        </a:spcBef>
        <a:spcAft>
          <a:spcPts val="0"/>
        </a:spcAft>
        <a:buClrTx/>
        <a:buSzTx/>
        <a:buFontTx/>
        <a:buNone/>
        <a:tabLst/>
        <a:defRPr sz="6400" b="1" i="0" u="none" strike="noStrike" cap="none" spc="0" baseline="0">
          <a:ln>
            <a:noFill/>
          </a:ln>
          <a:solidFill>
            <a:srgbClr val="FFFFFF"/>
          </a:solidFill>
          <a:uFillTx/>
          <a:latin typeface="+mj-lt"/>
          <a:ea typeface="+mj-ea"/>
          <a:cs typeface="+mj-cs"/>
          <a:sym typeface="Avenir Next"/>
        </a:defRPr>
      </a:lvl5pPr>
      <a:lvl6pPr marL="0" marR="0" indent="1143000" algn="ctr" defTabSz="825500" rtl="0" latinLnBrk="0">
        <a:lnSpc>
          <a:spcPct val="100000"/>
        </a:lnSpc>
        <a:spcBef>
          <a:spcPts val="0"/>
        </a:spcBef>
        <a:spcAft>
          <a:spcPts val="0"/>
        </a:spcAft>
        <a:buClrTx/>
        <a:buSzTx/>
        <a:buFontTx/>
        <a:buNone/>
        <a:tabLst/>
        <a:defRPr sz="6400" b="1" i="0" u="none" strike="noStrike" cap="none" spc="0" baseline="0">
          <a:ln>
            <a:noFill/>
          </a:ln>
          <a:solidFill>
            <a:srgbClr val="FFFFFF"/>
          </a:solidFill>
          <a:uFillTx/>
          <a:latin typeface="+mj-lt"/>
          <a:ea typeface="+mj-ea"/>
          <a:cs typeface="+mj-cs"/>
          <a:sym typeface="Avenir Next"/>
        </a:defRPr>
      </a:lvl6pPr>
      <a:lvl7pPr marL="0" marR="0" indent="1371600" algn="ctr" defTabSz="825500" rtl="0" latinLnBrk="0">
        <a:lnSpc>
          <a:spcPct val="100000"/>
        </a:lnSpc>
        <a:spcBef>
          <a:spcPts val="0"/>
        </a:spcBef>
        <a:spcAft>
          <a:spcPts val="0"/>
        </a:spcAft>
        <a:buClrTx/>
        <a:buSzTx/>
        <a:buFontTx/>
        <a:buNone/>
        <a:tabLst/>
        <a:defRPr sz="6400" b="1" i="0" u="none" strike="noStrike" cap="none" spc="0" baseline="0">
          <a:ln>
            <a:noFill/>
          </a:ln>
          <a:solidFill>
            <a:srgbClr val="FFFFFF"/>
          </a:solidFill>
          <a:uFillTx/>
          <a:latin typeface="+mj-lt"/>
          <a:ea typeface="+mj-ea"/>
          <a:cs typeface="+mj-cs"/>
          <a:sym typeface="Avenir Next"/>
        </a:defRPr>
      </a:lvl7pPr>
      <a:lvl8pPr marL="0" marR="0" indent="1600200" algn="ctr" defTabSz="825500" rtl="0" latinLnBrk="0">
        <a:lnSpc>
          <a:spcPct val="100000"/>
        </a:lnSpc>
        <a:spcBef>
          <a:spcPts val="0"/>
        </a:spcBef>
        <a:spcAft>
          <a:spcPts val="0"/>
        </a:spcAft>
        <a:buClrTx/>
        <a:buSzTx/>
        <a:buFontTx/>
        <a:buNone/>
        <a:tabLst/>
        <a:defRPr sz="6400" b="1" i="0" u="none" strike="noStrike" cap="none" spc="0" baseline="0">
          <a:ln>
            <a:noFill/>
          </a:ln>
          <a:solidFill>
            <a:srgbClr val="FFFFFF"/>
          </a:solidFill>
          <a:uFillTx/>
          <a:latin typeface="+mj-lt"/>
          <a:ea typeface="+mj-ea"/>
          <a:cs typeface="+mj-cs"/>
          <a:sym typeface="Avenir Next"/>
        </a:defRPr>
      </a:lvl8pPr>
      <a:lvl9pPr marL="0" marR="0" indent="1828800" algn="ctr" defTabSz="825500" rtl="0" latinLnBrk="0">
        <a:lnSpc>
          <a:spcPct val="100000"/>
        </a:lnSpc>
        <a:spcBef>
          <a:spcPts val="0"/>
        </a:spcBef>
        <a:spcAft>
          <a:spcPts val="0"/>
        </a:spcAft>
        <a:buClrTx/>
        <a:buSzTx/>
        <a:buFontTx/>
        <a:buNone/>
        <a:tabLst/>
        <a:defRPr sz="6400" b="1" i="0" u="none" strike="noStrike" cap="none" spc="0" baseline="0">
          <a:ln>
            <a:noFill/>
          </a:ln>
          <a:solidFill>
            <a:srgbClr val="FFFFFF"/>
          </a:solidFill>
          <a:uFillTx/>
          <a:latin typeface="+mj-lt"/>
          <a:ea typeface="+mj-ea"/>
          <a:cs typeface="+mj-cs"/>
          <a:sym typeface="Avenir Next"/>
        </a:defRPr>
      </a:lvl9pPr>
    </p:titleStyle>
    <p:bodyStyle>
      <a:lvl1pPr marL="1003300" marR="0" indent="-685800" algn="l" defTabSz="825500" latinLnBrk="0">
        <a:lnSpc>
          <a:spcPct val="100000"/>
        </a:lnSpc>
        <a:spcBef>
          <a:spcPts val="5200"/>
        </a:spcBef>
        <a:spcAft>
          <a:spcPts val="0"/>
        </a:spcAft>
        <a:buClrTx/>
        <a:buSzPct val="171000"/>
        <a:buFontTx/>
        <a:buChar char="•"/>
        <a:tabLst/>
        <a:defRPr sz="4800" b="0" i="0" u="none" strike="noStrike" cap="none" spc="0" baseline="0">
          <a:ln>
            <a:noFill/>
          </a:ln>
          <a:solidFill>
            <a:srgbClr val="38393C"/>
          </a:solidFill>
          <a:uFillTx/>
          <a:latin typeface="+mn-lt"/>
          <a:ea typeface="+mn-ea"/>
          <a:cs typeface="+mn-cs"/>
          <a:sym typeface="Avenir Next Demi Bold"/>
        </a:defRPr>
      </a:lvl1pPr>
      <a:lvl2pPr marL="1447800" marR="0" indent="-685800" algn="l" defTabSz="825500" latinLnBrk="0">
        <a:lnSpc>
          <a:spcPct val="100000"/>
        </a:lnSpc>
        <a:spcBef>
          <a:spcPts val="5200"/>
        </a:spcBef>
        <a:spcAft>
          <a:spcPts val="0"/>
        </a:spcAft>
        <a:buClrTx/>
        <a:buSzPct val="171000"/>
        <a:buFontTx/>
        <a:buChar char="•"/>
        <a:tabLst/>
        <a:defRPr sz="4800" b="0" i="0" u="none" strike="noStrike" cap="none" spc="0" baseline="0">
          <a:ln>
            <a:noFill/>
          </a:ln>
          <a:solidFill>
            <a:srgbClr val="38393C"/>
          </a:solidFill>
          <a:uFillTx/>
          <a:latin typeface="+mn-lt"/>
          <a:ea typeface="+mn-ea"/>
          <a:cs typeface="+mn-cs"/>
          <a:sym typeface="Avenir Next Demi Bold"/>
        </a:defRPr>
      </a:lvl2pPr>
      <a:lvl3pPr marL="1892300" marR="0" indent="-685800" algn="l" defTabSz="825500" latinLnBrk="0">
        <a:lnSpc>
          <a:spcPct val="100000"/>
        </a:lnSpc>
        <a:spcBef>
          <a:spcPts val="5200"/>
        </a:spcBef>
        <a:spcAft>
          <a:spcPts val="0"/>
        </a:spcAft>
        <a:buClrTx/>
        <a:buSzPct val="171000"/>
        <a:buFontTx/>
        <a:buChar char="•"/>
        <a:tabLst/>
        <a:defRPr sz="4800" b="0" i="0" u="none" strike="noStrike" cap="none" spc="0" baseline="0">
          <a:ln>
            <a:noFill/>
          </a:ln>
          <a:solidFill>
            <a:srgbClr val="38393C"/>
          </a:solidFill>
          <a:uFillTx/>
          <a:latin typeface="+mn-lt"/>
          <a:ea typeface="+mn-ea"/>
          <a:cs typeface="+mn-cs"/>
          <a:sym typeface="Avenir Next Demi Bold"/>
        </a:defRPr>
      </a:lvl3pPr>
      <a:lvl4pPr marL="2336800" marR="0" indent="-685800" algn="l" defTabSz="825500" latinLnBrk="0">
        <a:lnSpc>
          <a:spcPct val="100000"/>
        </a:lnSpc>
        <a:spcBef>
          <a:spcPts val="5200"/>
        </a:spcBef>
        <a:spcAft>
          <a:spcPts val="0"/>
        </a:spcAft>
        <a:buClrTx/>
        <a:buSzPct val="171000"/>
        <a:buFontTx/>
        <a:buChar char="•"/>
        <a:tabLst/>
        <a:defRPr sz="4800" b="0" i="0" u="none" strike="noStrike" cap="none" spc="0" baseline="0">
          <a:ln>
            <a:noFill/>
          </a:ln>
          <a:solidFill>
            <a:srgbClr val="38393C"/>
          </a:solidFill>
          <a:uFillTx/>
          <a:latin typeface="+mn-lt"/>
          <a:ea typeface="+mn-ea"/>
          <a:cs typeface="+mn-cs"/>
          <a:sym typeface="Avenir Next Demi Bold"/>
        </a:defRPr>
      </a:lvl4pPr>
      <a:lvl5pPr marL="2781300" marR="0" indent="-685800" algn="l" defTabSz="825500" latinLnBrk="0">
        <a:lnSpc>
          <a:spcPct val="100000"/>
        </a:lnSpc>
        <a:spcBef>
          <a:spcPts val="5200"/>
        </a:spcBef>
        <a:spcAft>
          <a:spcPts val="0"/>
        </a:spcAft>
        <a:buClrTx/>
        <a:buSzPct val="171000"/>
        <a:buFontTx/>
        <a:buChar char="•"/>
        <a:tabLst/>
        <a:defRPr sz="4800" b="0" i="0" u="none" strike="noStrike" cap="none" spc="0" baseline="0">
          <a:ln>
            <a:noFill/>
          </a:ln>
          <a:solidFill>
            <a:srgbClr val="38393C"/>
          </a:solidFill>
          <a:uFillTx/>
          <a:latin typeface="+mn-lt"/>
          <a:ea typeface="+mn-ea"/>
          <a:cs typeface="+mn-cs"/>
          <a:sym typeface="Avenir Next Demi Bold"/>
        </a:defRPr>
      </a:lvl5pPr>
      <a:lvl6pPr marL="3136900" marR="0" indent="-685800" algn="l" defTabSz="825500" latinLnBrk="0">
        <a:lnSpc>
          <a:spcPct val="100000"/>
        </a:lnSpc>
        <a:spcBef>
          <a:spcPts val="5200"/>
        </a:spcBef>
        <a:spcAft>
          <a:spcPts val="0"/>
        </a:spcAft>
        <a:buClrTx/>
        <a:buSzPct val="171000"/>
        <a:buFontTx/>
        <a:buChar char="•"/>
        <a:tabLst/>
        <a:defRPr sz="4800" b="0" i="0" u="none" strike="noStrike" cap="none" spc="0" baseline="0">
          <a:ln>
            <a:noFill/>
          </a:ln>
          <a:solidFill>
            <a:srgbClr val="38393C"/>
          </a:solidFill>
          <a:uFillTx/>
          <a:latin typeface="+mn-lt"/>
          <a:ea typeface="+mn-ea"/>
          <a:cs typeface="+mn-cs"/>
          <a:sym typeface="Avenir Next Demi Bold"/>
        </a:defRPr>
      </a:lvl6pPr>
      <a:lvl7pPr marL="3492500" marR="0" indent="-685800" algn="l" defTabSz="825500" latinLnBrk="0">
        <a:lnSpc>
          <a:spcPct val="100000"/>
        </a:lnSpc>
        <a:spcBef>
          <a:spcPts val="5200"/>
        </a:spcBef>
        <a:spcAft>
          <a:spcPts val="0"/>
        </a:spcAft>
        <a:buClrTx/>
        <a:buSzPct val="171000"/>
        <a:buFontTx/>
        <a:buChar char="•"/>
        <a:tabLst/>
        <a:defRPr sz="4800" b="0" i="0" u="none" strike="noStrike" cap="none" spc="0" baseline="0">
          <a:ln>
            <a:noFill/>
          </a:ln>
          <a:solidFill>
            <a:srgbClr val="38393C"/>
          </a:solidFill>
          <a:uFillTx/>
          <a:latin typeface="+mn-lt"/>
          <a:ea typeface="+mn-ea"/>
          <a:cs typeface="+mn-cs"/>
          <a:sym typeface="Avenir Next Demi Bold"/>
        </a:defRPr>
      </a:lvl7pPr>
      <a:lvl8pPr marL="3848100" marR="0" indent="-685800" algn="l" defTabSz="825500" latinLnBrk="0">
        <a:lnSpc>
          <a:spcPct val="100000"/>
        </a:lnSpc>
        <a:spcBef>
          <a:spcPts val="5200"/>
        </a:spcBef>
        <a:spcAft>
          <a:spcPts val="0"/>
        </a:spcAft>
        <a:buClrTx/>
        <a:buSzPct val="171000"/>
        <a:buFontTx/>
        <a:buChar char="•"/>
        <a:tabLst/>
        <a:defRPr sz="4800" b="0" i="0" u="none" strike="noStrike" cap="none" spc="0" baseline="0">
          <a:ln>
            <a:noFill/>
          </a:ln>
          <a:solidFill>
            <a:srgbClr val="38393C"/>
          </a:solidFill>
          <a:uFillTx/>
          <a:latin typeface="+mn-lt"/>
          <a:ea typeface="+mn-ea"/>
          <a:cs typeface="+mn-cs"/>
          <a:sym typeface="Avenir Next Demi Bold"/>
        </a:defRPr>
      </a:lvl8pPr>
      <a:lvl9pPr marL="4203700" marR="0" indent="-685800" algn="l" defTabSz="825500" latinLnBrk="0">
        <a:lnSpc>
          <a:spcPct val="100000"/>
        </a:lnSpc>
        <a:spcBef>
          <a:spcPts val="5200"/>
        </a:spcBef>
        <a:spcAft>
          <a:spcPts val="0"/>
        </a:spcAft>
        <a:buClrTx/>
        <a:buSzPct val="171000"/>
        <a:buFontTx/>
        <a:buChar char="•"/>
        <a:tabLst/>
        <a:defRPr sz="4800" b="0" i="0" u="none" strike="noStrike" cap="none" spc="0" baseline="0">
          <a:ln>
            <a:noFill/>
          </a:ln>
          <a:solidFill>
            <a:srgbClr val="38393C"/>
          </a:solidFill>
          <a:uFillTx/>
          <a:latin typeface="+mn-lt"/>
          <a:ea typeface="+mn-ea"/>
          <a:cs typeface="+mn-cs"/>
          <a:sym typeface="Avenir Next Demi Bold"/>
        </a:defRPr>
      </a:lvl9pPr>
    </p:bodyStyle>
    <p:otherStyle>
      <a:lvl1pPr marL="0" marR="0" indent="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Avenir Next Demi Bold"/>
        </a:defRPr>
      </a:lvl1pPr>
      <a:lvl2pPr marL="0" marR="0" indent="2286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Avenir Next Demi Bold"/>
        </a:defRPr>
      </a:lvl2pPr>
      <a:lvl3pPr marL="0" marR="0" indent="4572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Avenir Next Demi Bold"/>
        </a:defRPr>
      </a:lvl3pPr>
      <a:lvl4pPr marL="0" marR="0" indent="6858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Avenir Next Demi Bold"/>
        </a:defRPr>
      </a:lvl4pPr>
      <a:lvl5pPr marL="0" marR="0" indent="9144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Avenir Next Demi Bold"/>
        </a:defRPr>
      </a:lvl5pPr>
      <a:lvl6pPr marL="0" marR="0" indent="11430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Avenir Next Demi Bold"/>
        </a:defRPr>
      </a:lvl6pPr>
      <a:lvl7pPr marL="0" marR="0" indent="13716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Avenir Next Demi Bold"/>
        </a:defRPr>
      </a:lvl7pPr>
      <a:lvl8pPr marL="0" marR="0" indent="16002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Avenir Next Demi Bold"/>
        </a:defRPr>
      </a:lvl8pPr>
      <a:lvl9pPr marL="0" marR="0" indent="18288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Avenir Next Demi Bold"/>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Line"/>
          <p:cNvSpPr/>
          <p:nvPr/>
        </p:nvSpPr>
        <p:spPr>
          <a:xfrm>
            <a:off x="8518358" y="9751158"/>
            <a:ext cx="7179627" cy="0"/>
          </a:xfrm>
          <a:prstGeom prst="line">
            <a:avLst/>
          </a:prstGeom>
          <a:ln w="3810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8" name="This is a title that extends for two lines."/>
          <p:cNvSpPr txBox="1"/>
          <p:nvPr/>
        </p:nvSpPr>
        <p:spPr>
          <a:xfrm>
            <a:off x="2659982" y="8258904"/>
            <a:ext cx="9403215" cy="118827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lnSpc>
                <a:spcPct val="80000"/>
              </a:lnSpc>
              <a:defRPr sz="8300" b="1">
                <a:solidFill>
                  <a:srgbClr val="1C2E36"/>
                </a:solidFill>
                <a:latin typeface="+mj-lt"/>
                <a:ea typeface="+mj-ea"/>
                <a:cs typeface="+mj-cs"/>
                <a:sym typeface="Avenir Next"/>
              </a:defRPr>
            </a:pPr>
            <a:r>
              <a:rPr lang="lt-LT" dirty="0" err="1"/>
              <a:t>JavaScript</a:t>
            </a:r>
            <a:r>
              <a:rPr lang="lt-LT" dirty="0"/>
              <a:t> - </a:t>
            </a:r>
            <a:r>
              <a:rPr lang="lt-LT" dirty="0" err="1"/>
              <a:t>Part</a:t>
            </a:r>
            <a:r>
              <a:rPr lang="lt-LT" dirty="0"/>
              <a:t> 2</a:t>
            </a:r>
            <a:endParaRPr dirty="0"/>
          </a:p>
        </p:txBody>
      </p:sp>
      <p:sp>
        <p:nvSpPr>
          <p:cNvPr id="69" name="This is secondary content, could be the author and title of the author."/>
          <p:cNvSpPr txBox="1"/>
          <p:nvPr/>
        </p:nvSpPr>
        <p:spPr>
          <a:xfrm>
            <a:off x="2659982" y="10691714"/>
            <a:ext cx="8256133"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3200">
                <a:solidFill>
                  <a:srgbClr val="1C2E36"/>
                </a:solidFill>
              </a:defRPr>
            </a:lvl1pPr>
          </a:lstStyle>
          <a:p>
            <a:r>
              <a:rPr lang="lt-LT" dirty="0"/>
              <a:t>Jelizaveta </a:t>
            </a:r>
            <a:r>
              <a:rPr lang="lt-LT" dirty="0" err="1"/>
              <a:t>Potapova</a:t>
            </a:r>
            <a:endParaRPr lang="lt-LT" dirty="0"/>
          </a:p>
          <a:p>
            <a:pPr>
              <a:defRPr sz="3200" b="1" i="1">
                <a:solidFill>
                  <a:srgbClr val="1C2E36"/>
                </a:solidFill>
                <a:latin typeface="+mj-lt"/>
                <a:ea typeface="+mj-ea"/>
                <a:cs typeface="+mj-cs"/>
                <a:sym typeface="Avenir Next"/>
              </a:defRPr>
            </a:pPr>
            <a:r>
              <a:rPr lang="lt-LT" b="1" i="1" dirty="0" err="1">
                <a:sym typeface="Avenir Next"/>
              </a:rPr>
              <a:t>Senior</a:t>
            </a:r>
            <a:r>
              <a:rPr lang="lt-LT" b="1" i="1" dirty="0">
                <a:sym typeface="Avenir Next"/>
              </a:rPr>
              <a:t> </a:t>
            </a:r>
            <a:r>
              <a:rPr lang="lt-LT" b="1" i="1" dirty="0" err="1">
                <a:sym typeface="Avenir Next"/>
              </a:rPr>
              <a:t>JavaScript</a:t>
            </a:r>
            <a:r>
              <a:rPr lang="lt-LT" b="1" i="1" dirty="0">
                <a:sym typeface="Avenir Next"/>
              </a:rPr>
              <a:t> </a:t>
            </a:r>
            <a:r>
              <a:rPr lang="lt-LT" b="1" i="1" dirty="0" err="1">
                <a:sym typeface="Avenir Next"/>
              </a:rPr>
              <a:t>Engineer</a:t>
            </a:r>
            <a:endParaRPr lang="lt-LT" b="1" i="1" dirty="0">
              <a:sym typeface="Avenir Next"/>
            </a:endParaRPr>
          </a:p>
        </p:txBody>
      </p:sp>
      <p:pic>
        <p:nvPicPr>
          <p:cNvPr id="70" name="DB_dark@3x.png" descr="DB_dark@3x.png"/>
          <p:cNvPicPr>
            <a:picLocks noChangeAspect="1"/>
          </p:cNvPicPr>
          <p:nvPr/>
        </p:nvPicPr>
        <p:blipFill>
          <a:blip r:embed="rId2"/>
          <a:stretch>
            <a:fillRect/>
          </a:stretch>
        </p:blipFill>
        <p:spPr>
          <a:xfrm>
            <a:off x="2659982" y="1936809"/>
            <a:ext cx="4511904" cy="975891"/>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4764125"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err="1"/>
              <a:t>Classnames</a:t>
            </a:r>
            <a:endParaRPr lang="en-US" dirty="0"/>
          </a:p>
        </p:txBody>
      </p:sp>
      <p:sp>
        <p:nvSpPr>
          <p:cNvPr id="77" name="Build products that are fast, effortless to use, and aesthetically pleasing. Make things meaningful and worthy of your time."/>
          <p:cNvSpPr txBox="1"/>
          <p:nvPr/>
        </p:nvSpPr>
        <p:spPr>
          <a:xfrm>
            <a:off x="2631719" y="3935381"/>
            <a:ext cx="12663704"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defRPr sz="3600">
                <a:latin typeface="+mj-lt"/>
                <a:ea typeface="+mj-ea"/>
                <a:cs typeface="+mj-cs"/>
                <a:sym typeface="Avenir Next"/>
              </a:defRPr>
            </a:lvl1pPr>
          </a:lstStyle>
          <a:p>
            <a:endParaRPr lang="en-US" dirty="0"/>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79" name="Build products that are fast, effortless to use, and aesthetically pleasing. Make things meaningful and worthy of your time.…"/>
          <p:cNvSpPr txBox="1"/>
          <p:nvPr/>
        </p:nvSpPr>
        <p:spPr>
          <a:xfrm>
            <a:off x="2572663" y="4591971"/>
            <a:ext cx="19179617" cy="48692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err="1">
                <a:sym typeface="Avenir Next"/>
              </a:rPr>
              <a:t>Element.classList</a:t>
            </a:r>
            <a:endParaRPr lang="en-US" dirty="0">
              <a:sym typeface="Avenir Next"/>
            </a:endParaRP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err="1">
                <a:sym typeface="Avenir Next"/>
              </a:rPr>
              <a:t>Element.classList.add</a:t>
            </a:r>
            <a:r>
              <a:rPr lang="en-US" dirty="0">
                <a:sym typeface="Avenir Next"/>
              </a:rPr>
              <a:t>(‘some-class’)</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err="1">
                <a:sym typeface="Avenir Next"/>
              </a:rPr>
              <a:t>Element.classList.remove</a:t>
            </a:r>
            <a:r>
              <a:rPr lang="en-US" dirty="0">
                <a:sym typeface="Avenir Next"/>
              </a:rPr>
              <a:t>(‘some-class’)</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err="1">
                <a:sym typeface="Avenir Next"/>
              </a:rPr>
              <a:t>Element.classList.toggle</a:t>
            </a:r>
            <a:r>
              <a:rPr lang="en-US" dirty="0">
                <a:sym typeface="Avenir Next"/>
              </a:rPr>
              <a:t>(‘some-class’)</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err="1">
                <a:sym typeface="Avenir Next"/>
              </a:rPr>
              <a:t>Element.classList.replace</a:t>
            </a:r>
            <a:r>
              <a:rPr lang="en-US" dirty="0">
                <a:sym typeface="Avenir Next"/>
              </a:rPr>
              <a:t>(‘some-class’, ‘with-other-class’)</a:t>
            </a:r>
          </a:p>
        </p:txBody>
      </p:sp>
    </p:spTree>
    <p:extLst>
      <p:ext uri="{BB962C8B-B14F-4D97-AF65-F5344CB8AC3E}">
        <p14:creationId xmlns:p14="http://schemas.microsoft.com/office/powerpoint/2010/main" val="201965849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5012174" y="4836933"/>
            <a:ext cx="14359700" cy="40421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err="1"/>
              <a:t>Toggle</a:t>
            </a:r>
            <a:r>
              <a:rPr lang="lt-LT" dirty="0"/>
              <a:t> </a:t>
            </a:r>
            <a:r>
              <a:rPr lang="lt-LT" dirty="0" err="1"/>
              <a:t>classname</a:t>
            </a:r>
            <a:endParaRPr lang="lt-LT" dirty="0"/>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3278141"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err="1"/>
              <a:t>Polyfills</a:t>
            </a:r>
            <a:endParaRPr lang="en-US" dirty="0"/>
          </a:p>
        </p:txBody>
      </p:sp>
      <p:sp>
        <p:nvSpPr>
          <p:cNvPr id="77" name="Build products that are fast, effortless to use, and aesthetically pleasing. Make things meaningful and worthy of your time."/>
          <p:cNvSpPr txBox="1"/>
          <p:nvPr/>
        </p:nvSpPr>
        <p:spPr>
          <a:xfrm>
            <a:off x="2631719" y="3935381"/>
            <a:ext cx="12663704"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defRPr sz="3600">
                <a:latin typeface="+mj-lt"/>
                <a:ea typeface="+mj-ea"/>
                <a:cs typeface="+mj-cs"/>
                <a:sym typeface="Avenir Next"/>
              </a:defRPr>
            </a:lvl1pPr>
          </a:lstStyle>
          <a:p>
            <a:endParaRPr lang="en-US" dirty="0"/>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79" name="Build products that are fast, effortless to use, and aesthetically pleasing. Make things meaningful and worthy of your time.…"/>
          <p:cNvSpPr txBox="1"/>
          <p:nvPr/>
        </p:nvSpPr>
        <p:spPr>
          <a:xfrm>
            <a:off x="2572663" y="4591971"/>
            <a:ext cx="19179617" cy="29302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Code to provide modern functionality for older browsers</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Required when support is not satisfactory</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Support can be detected e.g. </a:t>
            </a:r>
            <a:r>
              <a:rPr lang="en-US" dirty="0" err="1">
                <a:sym typeface="Avenir Next"/>
              </a:rPr>
              <a:t>Modernizr</a:t>
            </a:r>
            <a:endParaRPr lang="en-US" sz="4000" dirty="0">
              <a:sym typeface="Avenir Next"/>
            </a:endParaRPr>
          </a:p>
        </p:txBody>
      </p:sp>
    </p:spTree>
    <p:extLst>
      <p:ext uri="{BB962C8B-B14F-4D97-AF65-F5344CB8AC3E}">
        <p14:creationId xmlns:p14="http://schemas.microsoft.com/office/powerpoint/2010/main" val="1043789599"/>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5628531" y="4836933"/>
            <a:ext cx="13126991" cy="40421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err="1"/>
              <a:t>Remove</a:t>
            </a:r>
            <a:r>
              <a:rPr lang="lt-LT" dirty="0"/>
              <a:t> </a:t>
            </a:r>
            <a:r>
              <a:rPr lang="lt-LT" dirty="0" err="1"/>
              <a:t>content</a:t>
            </a:r>
            <a:endParaRPr lang="lt-LT" dirty="0"/>
          </a:p>
        </p:txBody>
      </p:sp>
    </p:spTree>
    <p:extLst>
      <p:ext uri="{BB962C8B-B14F-4D97-AF65-F5344CB8AC3E}">
        <p14:creationId xmlns:p14="http://schemas.microsoft.com/office/powerpoint/2010/main" val="1617935696"/>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5027017"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Add content</a:t>
            </a:r>
          </a:p>
        </p:txBody>
      </p:sp>
      <p:sp>
        <p:nvSpPr>
          <p:cNvPr id="77" name="Build products that are fast, effortless to use, and aesthetically pleasing. Make things meaningful and worthy of your time."/>
          <p:cNvSpPr txBox="1"/>
          <p:nvPr/>
        </p:nvSpPr>
        <p:spPr>
          <a:xfrm>
            <a:off x="2631719" y="3935381"/>
            <a:ext cx="12663704"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defRPr sz="3600">
                <a:latin typeface="+mj-lt"/>
                <a:ea typeface="+mj-ea"/>
                <a:cs typeface="+mj-cs"/>
                <a:sym typeface="Avenir Next"/>
              </a:defRPr>
            </a:lvl1pPr>
          </a:lstStyle>
          <a:p>
            <a:endParaRPr lang="en-US" dirty="0"/>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79" name="Build products that are fast, effortless to use, and aesthetically pleasing. Make things meaningful and worthy of your time.…"/>
          <p:cNvSpPr txBox="1"/>
          <p:nvPr/>
        </p:nvSpPr>
        <p:spPr>
          <a:xfrm>
            <a:off x="2572663" y="4591971"/>
            <a:ext cx="19179617" cy="9489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lnSpc>
                <a:spcPct val="150000"/>
              </a:lnSpc>
              <a:defRPr sz="4200">
                <a:latin typeface="+mj-lt"/>
                <a:ea typeface="+mj-ea"/>
                <a:cs typeface="+mj-cs"/>
                <a:sym typeface="Avenir Next"/>
              </a:defRPr>
            </a:pPr>
            <a:endParaRPr lang="en-US" sz="4000" dirty="0">
              <a:sym typeface="Avenir Next"/>
            </a:endParaRPr>
          </a:p>
        </p:txBody>
      </p:sp>
    </p:spTree>
    <p:extLst>
      <p:ext uri="{BB962C8B-B14F-4D97-AF65-F5344CB8AC3E}">
        <p14:creationId xmlns:p14="http://schemas.microsoft.com/office/powerpoint/2010/main" val="717327089"/>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7214704" y="4836933"/>
            <a:ext cx="9954648" cy="40421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err="1"/>
              <a:t>Add</a:t>
            </a:r>
            <a:r>
              <a:rPr lang="lt-LT" dirty="0"/>
              <a:t> </a:t>
            </a:r>
            <a:r>
              <a:rPr lang="lt-LT" dirty="0" err="1"/>
              <a:t>content</a:t>
            </a:r>
            <a:endParaRPr lang="lt-LT" dirty="0"/>
          </a:p>
        </p:txBody>
      </p:sp>
    </p:spTree>
    <p:extLst>
      <p:ext uri="{BB962C8B-B14F-4D97-AF65-F5344CB8AC3E}">
        <p14:creationId xmlns:p14="http://schemas.microsoft.com/office/powerpoint/2010/main" val="283825815"/>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5081519"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Event object</a:t>
            </a:r>
          </a:p>
        </p:txBody>
      </p:sp>
      <p:sp>
        <p:nvSpPr>
          <p:cNvPr id="77" name="Build products that are fast, effortless to use, and aesthetically pleasing. Make things meaningful and worthy of your time."/>
          <p:cNvSpPr txBox="1"/>
          <p:nvPr/>
        </p:nvSpPr>
        <p:spPr>
          <a:xfrm>
            <a:off x="2631719" y="3935381"/>
            <a:ext cx="12663704"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defRPr sz="3600">
                <a:latin typeface="+mj-lt"/>
                <a:ea typeface="+mj-ea"/>
                <a:cs typeface="+mj-cs"/>
                <a:sym typeface="Avenir Next"/>
              </a:defRPr>
            </a:lvl1pPr>
          </a:lstStyle>
          <a:p>
            <a:endParaRPr lang="en-US" dirty="0"/>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79" name="Build products that are fast, effortless to use, and aesthetically pleasing. Make things meaningful and worthy of your time.…"/>
          <p:cNvSpPr txBox="1"/>
          <p:nvPr/>
        </p:nvSpPr>
        <p:spPr>
          <a:xfrm>
            <a:off x="2572663" y="4591971"/>
            <a:ext cx="19179617" cy="9489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lnSpc>
                <a:spcPct val="150000"/>
              </a:lnSpc>
              <a:defRPr sz="4200">
                <a:latin typeface="+mj-lt"/>
                <a:ea typeface="+mj-ea"/>
                <a:cs typeface="+mj-cs"/>
                <a:sym typeface="Avenir Next"/>
              </a:defRPr>
            </a:pPr>
            <a:endParaRPr lang="en-US" sz="4000" dirty="0">
              <a:sym typeface="Avenir Next"/>
            </a:endParaRPr>
          </a:p>
        </p:txBody>
      </p:sp>
    </p:spTree>
    <p:extLst>
      <p:ext uri="{BB962C8B-B14F-4D97-AF65-F5344CB8AC3E}">
        <p14:creationId xmlns:p14="http://schemas.microsoft.com/office/powerpoint/2010/main" val="2079450264"/>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6227667"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Event bubbling</a:t>
            </a:r>
          </a:p>
        </p:txBody>
      </p:sp>
      <p:sp>
        <p:nvSpPr>
          <p:cNvPr id="77" name="Build products that are fast, effortless to use, and aesthetically pleasing. Make things meaningful and worthy of your time."/>
          <p:cNvSpPr txBox="1"/>
          <p:nvPr/>
        </p:nvSpPr>
        <p:spPr>
          <a:xfrm>
            <a:off x="2631719" y="3935381"/>
            <a:ext cx="12663704"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defRPr sz="3600">
                <a:latin typeface="+mj-lt"/>
                <a:ea typeface="+mj-ea"/>
                <a:cs typeface="+mj-cs"/>
                <a:sym typeface="Avenir Next"/>
              </a:defRPr>
            </a:lvl1pPr>
          </a:lstStyle>
          <a:p>
            <a:endParaRPr lang="en-US" dirty="0"/>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79" name="Build products that are fast, effortless to use, and aesthetically pleasing. Make things meaningful and worthy of your time.…"/>
          <p:cNvSpPr txBox="1"/>
          <p:nvPr/>
        </p:nvSpPr>
        <p:spPr>
          <a:xfrm>
            <a:off x="2572663" y="4591971"/>
            <a:ext cx="19179617" cy="9489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lnSpc>
                <a:spcPct val="150000"/>
              </a:lnSpc>
              <a:defRPr sz="4200">
                <a:latin typeface="+mj-lt"/>
                <a:ea typeface="+mj-ea"/>
                <a:cs typeface="+mj-cs"/>
                <a:sym typeface="Avenir Next"/>
              </a:defRPr>
            </a:pPr>
            <a:endParaRPr lang="en-US" sz="4000" dirty="0">
              <a:sym typeface="Avenir Next"/>
            </a:endParaRPr>
          </a:p>
        </p:txBody>
      </p:sp>
    </p:spTree>
    <p:extLst>
      <p:ext uri="{BB962C8B-B14F-4D97-AF65-F5344CB8AC3E}">
        <p14:creationId xmlns:p14="http://schemas.microsoft.com/office/powerpoint/2010/main" val="3094425566"/>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0408299"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Events &amp; default behavior</a:t>
            </a:r>
          </a:p>
        </p:txBody>
      </p:sp>
      <p:sp>
        <p:nvSpPr>
          <p:cNvPr id="77" name="Build products that are fast, effortless to use, and aesthetically pleasing. Make things meaningful and worthy of your time."/>
          <p:cNvSpPr txBox="1"/>
          <p:nvPr/>
        </p:nvSpPr>
        <p:spPr>
          <a:xfrm>
            <a:off x="2631719" y="3935381"/>
            <a:ext cx="12663704"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defRPr sz="3600">
                <a:latin typeface="+mj-lt"/>
                <a:ea typeface="+mj-ea"/>
                <a:cs typeface="+mj-cs"/>
                <a:sym typeface="Avenir Next"/>
              </a:defRPr>
            </a:lvl1pPr>
          </a:lstStyle>
          <a:p>
            <a:endParaRPr lang="en-US" dirty="0"/>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79" name="Build products that are fast, effortless to use, and aesthetically pleasing. Make things meaningful and worthy of your time.…"/>
          <p:cNvSpPr txBox="1"/>
          <p:nvPr/>
        </p:nvSpPr>
        <p:spPr>
          <a:xfrm>
            <a:off x="2572663" y="4591971"/>
            <a:ext cx="19179617" cy="9489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lnSpc>
                <a:spcPct val="150000"/>
              </a:lnSpc>
              <a:defRPr sz="4200">
                <a:latin typeface="+mj-lt"/>
                <a:ea typeface="+mj-ea"/>
                <a:cs typeface="+mj-cs"/>
                <a:sym typeface="Avenir Next"/>
              </a:defRPr>
            </a:pPr>
            <a:endParaRPr lang="en-US" sz="4000" dirty="0">
              <a:sym typeface="Avenir Next"/>
            </a:endParaRPr>
          </a:p>
        </p:txBody>
      </p:sp>
    </p:spTree>
    <p:extLst>
      <p:ext uri="{BB962C8B-B14F-4D97-AF65-F5344CB8AC3E}">
        <p14:creationId xmlns:p14="http://schemas.microsoft.com/office/powerpoint/2010/main" val="3481319961"/>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2224560" y="4836933"/>
            <a:ext cx="19934944" cy="40421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err="1"/>
              <a:t>Prevent</a:t>
            </a:r>
            <a:r>
              <a:rPr lang="lt-LT" dirty="0"/>
              <a:t> </a:t>
            </a:r>
            <a:r>
              <a:rPr lang="lt-LT" dirty="0" err="1"/>
              <a:t>default</a:t>
            </a:r>
            <a:r>
              <a:rPr lang="lt-LT" dirty="0"/>
              <a:t> </a:t>
            </a:r>
            <a:r>
              <a:rPr lang="lt-LT" dirty="0" err="1"/>
              <a:t>behavior</a:t>
            </a:r>
            <a:endParaRPr lang="lt-LT" dirty="0"/>
          </a:p>
        </p:txBody>
      </p:sp>
    </p:spTree>
    <p:extLst>
      <p:ext uri="{BB962C8B-B14F-4D97-AF65-F5344CB8AC3E}">
        <p14:creationId xmlns:p14="http://schemas.microsoft.com/office/powerpoint/2010/main" val="997255621"/>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843453"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Plan</a:t>
            </a:r>
          </a:p>
        </p:txBody>
      </p:sp>
      <p:sp>
        <p:nvSpPr>
          <p:cNvPr id="77" name="Build products that are fast, effortless to use, and aesthetically pleasing. Make things meaningful and worthy of your time."/>
          <p:cNvSpPr txBox="1"/>
          <p:nvPr/>
        </p:nvSpPr>
        <p:spPr>
          <a:xfrm>
            <a:off x="2631719" y="3935381"/>
            <a:ext cx="12663704"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defRPr sz="3600">
                <a:latin typeface="+mj-lt"/>
                <a:ea typeface="+mj-ea"/>
                <a:cs typeface="+mj-cs"/>
                <a:sym typeface="Avenir Next"/>
              </a:defRPr>
            </a:lvl1pPr>
          </a:lstStyle>
          <a:p>
            <a:endParaRPr lang="en-US" dirty="0"/>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79" name="Build products that are fast, effortless to use, and aesthetically pleasing. Make things meaningful and worthy of your time.…"/>
          <p:cNvSpPr txBox="1"/>
          <p:nvPr/>
        </p:nvSpPr>
        <p:spPr>
          <a:xfrm>
            <a:off x="2572663" y="4591971"/>
            <a:ext cx="19179617" cy="9489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sz="4000" dirty="0">
              <a:solidFill>
                <a:schemeClr val="bg1"/>
              </a:solidFill>
              <a:sym typeface="Avenir Next"/>
            </a:endParaRPr>
          </a:p>
        </p:txBody>
      </p:sp>
    </p:spTree>
    <p:extLst>
      <p:ext uri="{BB962C8B-B14F-4D97-AF65-F5344CB8AC3E}">
        <p14:creationId xmlns:p14="http://schemas.microsoft.com/office/powerpoint/2010/main" val="3688230624"/>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6993902"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Breakpoints in JS</a:t>
            </a:r>
          </a:p>
        </p:txBody>
      </p:sp>
      <p:sp>
        <p:nvSpPr>
          <p:cNvPr id="77" name="Build products that are fast, effortless to use, and aesthetically pleasing. Make things meaningful and worthy of your time."/>
          <p:cNvSpPr txBox="1"/>
          <p:nvPr/>
        </p:nvSpPr>
        <p:spPr>
          <a:xfrm>
            <a:off x="2631719" y="3935381"/>
            <a:ext cx="12663704"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defRPr sz="3600">
                <a:latin typeface="+mj-lt"/>
                <a:ea typeface="+mj-ea"/>
                <a:cs typeface="+mj-cs"/>
                <a:sym typeface="Avenir Next"/>
              </a:defRPr>
            </a:lvl1pPr>
          </a:lstStyle>
          <a:p>
            <a:endParaRPr lang="en-US" dirty="0"/>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79" name="Build products that are fast, effortless to use, and aesthetically pleasing. Make things meaningful and worthy of your time.…"/>
          <p:cNvSpPr txBox="1"/>
          <p:nvPr/>
        </p:nvSpPr>
        <p:spPr>
          <a:xfrm>
            <a:off x="2572663" y="4591971"/>
            <a:ext cx="19179617" cy="9489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lnSpc>
                <a:spcPct val="150000"/>
              </a:lnSpc>
              <a:defRPr sz="4200">
                <a:latin typeface="+mj-lt"/>
                <a:ea typeface="+mj-ea"/>
                <a:cs typeface="+mj-cs"/>
                <a:sym typeface="Avenir Next"/>
              </a:defRPr>
            </a:pPr>
            <a:endParaRPr lang="en-US" sz="4000" dirty="0">
              <a:sym typeface="Avenir Next"/>
            </a:endParaRPr>
          </a:p>
        </p:txBody>
      </p:sp>
    </p:spTree>
    <p:extLst>
      <p:ext uri="{BB962C8B-B14F-4D97-AF65-F5344CB8AC3E}">
        <p14:creationId xmlns:p14="http://schemas.microsoft.com/office/powerpoint/2010/main" val="2607532208"/>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7328518" y="4836933"/>
            <a:ext cx="9727022" cy="40421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err="1"/>
              <a:t>Breakpoints</a:t>
            </a:r>
            <a:endParaRPr lang="lt-LT" dirty="0"/>
          </a:p>
        </p:txBody>
      </p:sp>
    </p:spTree>
    <p:extLst>
      <p:ext uri="{BB962C8B-B14F-4D97-AF65-F5344CB8AC3E}">
        <p14:creationId xmlns:p14="http://schemas.microsoft.com/office/powerpoint/2010/main" val="11001072"/>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4776949"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What is ES6</a:t>
            </a:r>
          </a:p>
        </p:txBody>
      </p:sp>
      <p:sp>
        <p:nvSpPr>
          <p:cNvPr id="77" name="Build products that are fast, effortless to use, and aesthetically pleasing. Make things meaningful and worthy of your time."/>
          <p:cNvSpPr txBox="1"/>
          <p:nvPr/>
        </p:nvSpPr>
        <p:spPr>
          <a:xfrm>
            <a:off x="2631719" y="3935381"/>
            <a:ext cx="12663704"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defRPr sz="3600">
                <a:latin typeface="+mj-lt"/>
                <a:ea typeface="+mj-ea"/>
                <a:cs typeface="+mj-cs"/>
                <a:sym typeface="Avenir Next"/>
              </a:defRPr>
            </a:lvl1pPr>
          </a:lstStyle>
          <a:p>
            <a:endParaRPr lang="en-US" dirty="0"/>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79" name="Build products that are fast, effortless to use, and aesthetically pleasing. Make things meaningful and worthy of your time.…"/>
          <p:cNvSpPr txBox="1"/>
          <p:nvPr/>
        </p:nvSpPr>
        <p:spPr>
          <a:xfrm>
            <a:off x="2572663" y="4591971"/>
            <a:ext cx="19179617" cy="9489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lnSpc>
                <a:spcPct val="150000"/>
              </a:lnSpc>
              <a:defRPr sz="4200">
                <a:latin typeface="+mj-lt"/>
                <a:ea typeface="+mj-ea"/>
                <a:cs typeface="+mj-cs"/>
                <a:sym typeface="Avenir Next"/>
              </a:defRPr>
            </a:pPr>
            <a:endParaRPr lang="en-US" sz="4000" dirty="0">
              <a:sym typeface="Avenir Next"/>
            </a:endParaRPr>
          </a:p>
        </p:txBody>
      </p:sp>
    </p:spTree>
    <p:extLst>
      <p:ext uri="{BB962C8B-B14F-4D97-AF65-F5344CB8AC3E}">
        <p14:creationId xmlns:p14="http://schemas.microsoft.com/office/powerpoint/2010/main" val="2195912541"/>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9821599"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Why should you use ES6</a:t>
            </a:r>
          </a:p>
        </p:txBody>
      </p:sp>
      <p:sp>
        <p:nvSpPr>
          <p:cNvPr id="77" name="Build products that are fast, effortless to use, and aesthetically pleasing. Make things meaningful and worthy of your time."/>
          <p:cNvSpPr txBox="1"/>
          <p:nvPr/>
        </p:nvSpPr>
        <p:spPr>
          <a:xfrm>
            <a:off x="2631719" y="3935381"/>
            <a:ext cx="12663704"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defRPr sz="3600">
                <a:latin typeface="+mj-lt"/>
                <a:ea typeface="+mj-ea"/>
                <a:cs typeface="+mj-cs"/>
                <a:sym typeface="Avenir Next"/>
              </a:defRPr>
            </a:lvl1pPr>
          </a:lstStyle>
          <a:p>
            <a:endParaRPr lang="en-US" dirty="0"/>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79" name="Build products that are fast, effortless to use, and aesthetically pleasing. Make things meaningful and worthy of your time.…"/>
          <p:cNvSpPr txBox="1"/>
          <p:nvPr/>
        </p:nvSpPr>
        <p:spPr>
          <a:xfrm>
            <a:off x="2572663" y="4591971"/>
            <a:ext cx="19179617" cy="74122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lnSpc>
                <a:spcPct val="150000"/>
              </a:lnSpc>
              <a:defRPr sz="4200">
                <a:latin typeface="+mj-lt"/>
                <a:ea typeface="+mj-ea"/>
                <a:cs typeface="+mj-cs"/>
                <a:sym typeface="Avenir Next"/>
              </a:defRPr>
            </a:pPr>
            <a:r>
              <a:rPr lang="en-US" sz="4000" b="1" dirty="0">
                <a:sym typeface="Avenir Next"/>
              </a:rPr>
              <a:t>Pros</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000" dirty="0">
                <a:sym typeface="Avenir Next"/>
              </a:rPr>
              <a:t>cleaner code, better readability</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000" dirty="0">
                <a:sym typeface="Avenir Next"/>
              </a:rPr>
              <a:t>Less effort, saves times</a:t>
            </a:r>
          </a:p>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sz="4000" dirty="0">
              <a:sym typeface="Avenir Next"/>
            </a:endParaRPr>
          </a:p>
          <a:p>
            <a:pPr algn="l">
              <a:lnSpc>
                <a:spcPct val="150000"/>
              </a:lnSpc>
              <a:defRPr sz="4200">
                <a:latin typeface="+mj-lt"/>
                <a:ea typeface="+mj-ea"/>
                <a:cs typeface="+mj-cs"/>
                <a:sym typeface="Avenir Next"/>
              </a:defRPr>
            </a:pPr>
            <a:r>
              <a:rPr lang="en-US" sz="4000" b="1" dirty="0">
                <a:sym typeface="Avenir Next"/>
              </a:rPr>
              <a:t>Cons</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000" dirty="0">
                <a:sym typeface="Avenir Next"/>
              </a:rPr>
              <a:t>Browser support</a:t>
            </a:r>
          </a:p>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sz="4000" dirty="0">
              <a:sym typeface="Avenir Next"/>
            </a:endParaRPr>
          </a:p>
          <a:p>
            <a:pPr algn="l">
              <a:lnSpc>
                <a:spcPct val="150000"/>
              </a:lnSpc>
              <a:defRPr sz="4200">
                <a:latin typeface="+mj-lt"/>
                <a:ea typeface="+mj-ea"/>
                <a:cs typeface="+mj-cs"/>
                <a:sym typeface="Avenir Next"/>
              </a:defRPr>
            </a:pPr>
            <a:r>
              <a:rPr lang="en-US" sz="4000" b="1" dirty="0">
                <a:sym typeface="Avenir Next"/>
              </a:rPr>
              <a:t>Solution </a:t>
            </a:r>
            <a:r>
              <a:rPr lang="en-US" sz="4000" dirty="0">
                <a:sym typeface="Avenir Next"/>
              </a:rPr>
              <a:t>– </a:t>
            </a:r>
            <a:r>
              <a:rPr lang="en-US" sz="4000" dirty="0" err="1">
                <a:sym typeface="Avenir Next"/>
              </a:rPr>
              <a:t>transpiler</a:t>
            </a:r>
            <a:endParaRPr lang="en-US" sz="4000" dirty="0">
              <a:sym typeface="Avenir Next"/>
            </a:endParaRPr>
          </a:p>
        </p:txBody>
      </p:sp>
    </p:spTree>
    <p:extLst>
      <p:ext uri="{BB962C8B-B14F-4D97-AF65-F5344CB8AC3E}">
        <p14:creationId xmlns:p14="http://schemas.microsoft.com/office/powerpoint/2010/main" val="1835959863"/>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6583534"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Scope: var vs let</a:t>
            </a:r>
          </a:p>
        </p:txBody>
      </p:sp>
      <p:sp>
        <p:nvSpPr>
          <p:cNvPr id="77" name="Build products that are fast, effortless to use, and aesthetically pleasing. Make things meaningful and worthy of your time."/>
          <p:cNvSpPr txBox="1"/>
          <p:nvPr/>
        </p:nvSpPr>
        <p:spPr>
          <a:xfrm>
            <a:off x="2631719" y="3935381"/>
            <a:ext cx="12663704"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defRPr sz="3600">
                <a:latin typeface="+mj-lt"/>
                <a:ea typeface="+mj-ea"/>
                <a:cs typeface="+mj-cs"/>
                <a:sym typeface="Avenir Next"/>
              </a:defRPr>
            </a:lvl1pPr>
          </a:lstStyle>
          <a:p>
            <a:endParaRPr lang="en-US" dirty="0"/>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79" name="Build products that are fast, effortless to use, and aesthetically pleasing. Make things meaningful and worthy of your time.…"/>
          <p:cNvSpPr txBox="1"/>
          <p:nvPr/>
        </p:nvSpPr>
        <p:spPr>
          <a:xfrm>
            <a:off x="2572663" y="4591971"/>
            <a:ext cx="19179617" cy="9489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lnSpc>
                <a:spcPct val="150000"/>
              </a:lnSpc>
              <a:defRPr sz="4200">
                <a:latin typeface="+mj-lt"/>
                <a:ea typeface="+mj-ea"/>
                <a:cs typeface="+mj-cs"/>
                <a:sym typeface="Avenir Next"/>
              </a:defRPr>
            </a:pPr>
            <a:endParaRPr lang="en-US" sz="4000" dirty="0">
              <a:sym typeface="Avenir Next"/>
            </a:endParaRPr>
          </a:p>
        </p:txBody>
      </p:sp>
    </p:spTree>
    <p:extLst>
      <p:ext uri="{BB962C8B-B14F-4D97-AF65-F5344CB8AC3E}">
        <p14:creationId xmlns:p14="http://schemas.microsoft.com/office/powerpoint/2010/main" val="3983555559"/>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2232984"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const</a:t>
            </a:r>
          </a:p>
        </p:txBody>
      </p:sp>
      <p:sp>
        <p:nvSpPr>
          <p:cNvPr id="77" name="Build products that are fast, effortless to use, and aesthetically pleasing. Make things meaningful and worthy of your time."/>
          <p:cNvSpPr txBox="1"/>
          <p:nvPr/>
        </p:nvSpPr>
        <p:spPr>
          <a:xfrm>
            <a:off x="2631719" y="3935381"/>
            <a:ext cx="12663704"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defRPr sz="3600">
                <a:latin typeface="+mj-lt"/>
                <a:ea typeface="+mj-ea"/>
                <a:cs typeface="+mj-cs"/>
                <a:sym typeface="Avenir Next"/>
              </a:defRPr>
            </a:lvl1pPr>
          </a:lstStyle>
          <a:p>
            <a:endParaRPr lang="en-US" dirty="0"/>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79" name="Build products that are fast, effortless to use, and aesthetically pleasing. Make things meaningful and worthy of your time.…"/>
          <p:cNvSpPr txBox="1"/>
          <p:nvPr/>
        </p:nvSpPr>
        <p:spPr>
          <a:xfrm>
            <a:off x="2572663" y="4591971"/>
            <a:ext cx="19179617" cy="9489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lnSpc>
                <a:spcPct val="150000"/>
              </a:lnSpc>
              <a:defRPr sz="4200">
                <a:latin typeface="+mj-lt"/>
                <a:ea typeface="+mj-ea"/>
                <a:cs typeface="+mj-cs"/>
                <a:sym typeface="Avenir Next"/>
              </a:defRPr>
            </a:pPr>
            <a:endParaRPr lang="en-US" sz="4000" dirty="0">
              <a:sym typeface="Avenir Next"/>
            </a:endParaRPr>
          </a:p>
        </p:txBody>
      </p:sp>
    </p:spTree>
    <p:extLst>
      <p:ext uri="{BB962C8B-B14F-4D97-AF65-F5344CB8AC3E}">
        <p14:creationId xmlns:p14="http://schemas.microsoft.com/office/powerpoint/2010/main" val="275546822"/>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545295"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this</a:t>
            </a:r>
          </a:p>
        </p:txBody>
      </p:sp>
      <p:sp>
        <p:nvSpPr>
          <p:cNvPr id="77" name="Build products that are fast, effortless to use, and aesthetically pleasing. Make things meaningful and worthy of your time."/>
          <p:cNvSpPr txBox="1"/>
          <p:nvPr/>
        </p:nvSpPr>
        <p:spPr>
          <a:xfrm>
            <a:off x="2631719" y="3935381"/>
            <a:ext cx="12663704"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defRPr sz="3600">
                <a:latin typeface="+mj-lt"/>
                <a:ea typeface="+mj-ea"/>
                <a:cs typeface="+mj-cs"/>
                <a:sym typeface="Avenir Next"/>
              </a:defRPr>
            </a:lvl1pPr>
          </a:lstStyle>
          <a:p>
            <a:endParaRPr lang="en-US" dirty="0"/>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79" name="Build products that are fast, effortless to use, and aesthetically pleasing. Make things meaningful and worthy of your time.…"/>
          <p:cNvSpPr txBox="1"/>
          <p:nvPr/>
        </p:nvSpPr>
        <p:spPr>
          <a:xfrm>
            <a:off x="2572663" y="4591971"/>
            <a:ext cx="19179617" cy="9489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lnSpc>
                <a:spcPct val="150000"/>
              </a:lnSpc>
              <a:defRPr sz="4200">
                <a:latin typeface="+mj-lt"/>
                <a:ea typeface="+mj-ea"/>
                <a:cs typeface="+mj-cs"/>
                <a:sym typeface="Avenir Next"/>
              </a:defRPr>
            </a:pPr>
            <a:endParaRPr lang="en-US" sz="4000" dirty="0">
              <a:sym typeface="Avenir Next"/>
            </a:endParaRPr>
          </a:p>
        </p:txBody>
      </p:sp>
    </p:spTree>
    <p:extLst>
      <p:ext uri="{BB962C8B-B14F-4D97-AF65-F5344CB8AC3E}">
        <p14:creationId xmlns:p14="http://schemas.microsoft.com/office/powerpoint/2010/main" val="2120583310"/>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6471323"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Arrow functions</a:t>
            </a:r>
          </a:p>
        </p:txBody>
      </p:sp>
      <p:sp>
        <p:nvSpPr>
          <p:cNvPr id="77" name="Build products that are fast, effortless to use, and aesthetically pleasing. Make things meaningful and worthy of your time."/>
          <p:cNvSpPr txBox="1"/>
          <p:nvPr/>
        </p:nvSpPr>
        <p:spPr>
          <a:xfrm>
            <a:off x="2631719" y="3935381"/>
            <a:ext cx="12663704"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defRPr sz="3600">
                <a:latin typeface="+mj-lt"/>
                <a:ea typeface="+mj-ea"/>
                <a:cs typeface="+mj-cs"/>
                <a:sym typeface="Avenir Next"/>
              </a:defRPr>
            </a:lvl1pPr>
          </a:lstStyle>
          <a:p>
            <a:endParaRPr lang="en-US" dirty="0"/>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79" name="Build products that are fast, effortless to use, and aesthetically pleasing. Make things meaningful and worthy of your time.…"/>
          <p:cNvSpPr txBox="1"/>
          <p:nvPr/>
        </p:nvSpPr>
        <p:spPr>
          <a:xfrm>
            <a:off x="2572663" y="4591971"/>
            <a:ext cx="19179617" cy="9489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lnSpc>
                <a:spcPct val="150000"/>
              </a:lnSpc>
              <a:defRPr sz="4200">
                <a:latin typeface="+mj-lt"/>
                <a:ea typeface="+mj-ea"/>
                <a:cs typeface="+mj-cs"/>
                <a:sym typeface="Avenir Next"/>
              </a:defRPr>
            </a:pPr>
            <a:endParaRPr lang="en-US" sz="4000" dirty="0">
              <a:sym typeface="Avenir Next"/>
            </a:endParaRPr>
          </a:p>
        </p:txBody>
      </p:sp>
    </p:spTree>
    <p:extLst>
      <p:ext uri="{BB962C8B-B14F-4D97-AF65-F5344CB8AC3E}">
        <p14:creationId xmlns:p14="http://schemas.microsoft.com/office/powerpoint/2010/main" val="2739432901"/>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9685344"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Default function params</a:t>
            </a:r>
          </a:p>
        </p:txBody>
      </p:sp>
      <p:sp>
        <p:nvSpPr>
          <p:cNvPr id="77" name="Build products that are fast, effortless to use, and aesthetically pleasing. Make things meaningful and worthy of your time."/>
          <p:cNvSpPr txBox="1"/>
          <p:nvPr/>
        </p:nvSpPr>
        <p:spPr>
          <a:xfrm>
            <a:off x="2631719" y="3935381"/>
            <a:ext cx="12663704"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defRPr sz="3600">
                <a:latin typeface="+mj-lt"/>
                <a:ea typeface="+mj-ea"/>
                <a:cs typeface="+mj-cs"/>
                <a:sym typeface="Avenir Next"/>
              </a:defRPr>
            </a:lvl1pPr>
          </a:lstStyle>
          <a:p>
            <a:endParaRPr lang="en-US" dirty="0"/>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79" name="Build products that are fast, effortless to use, and aesthetically pleasing. Make things meaningful and worthy of your time.…"/>
          <p:cNvSpPr txBox="1"/>
          <p:nvPr/>
        </p:nvSpPr>
        <p:spPr>
          <a:xfrm>
            <a:off x="2572663" y="4591971"/>
            <a:ext cx="19179617" cy="9489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lnSpc>
                <a:spcPct val="150000"/>
              </a:lnSpc>
              <a:defRPr sz="4200">
                <a:latin typeface="+mj-lt"/>
                <a:ea typeface="+mj-ea"/>
                <a:cs typeface="+mj-cs"/>
                <a:sym typeface="Avenir Next"/>
              </a:defRPr>
            </a:pPr>
            <a:endParaRPr lang="en-US" sz="4000" dirty="0">
              <a:sym typeface="Avenir Next"/>
            </a:endParaRPr>
          </a:p>
        </p:txBody>
      </p:sp>
    </p:spTree>
    <p:extLst>
      <p:ext uri="{BB962C8B-B14F-4D97-AF65-F5344CB8AC3E}">
        <p14:creationId xmlns:p14="http://schemas.microsoft.com/office/powerpoint/2010/main" val="975052655"/>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8846565" y="4836933"/>
            <a:ext cx="6690934" cy="40421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err="1"/>
              <a:t>function</a:t>
            </a:r>
            <a:endParaRPr lang="lt-LT" dirty="0"/>
          </a:p>
        </p:txBody>
      </p:sp>
    </p:spTree>
    <p:extLst>
      <p:ext uri="{BB962C8B-B14F-4D97-AF65-F5344CB8AC3E}">
        <p14:creationId xmlns:p14="http://schemas.microsoft.com/office/powerpoint/2010/main" val="652221974"/>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6612388"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Remove content</a:t>
            </a:r>
          </a:p>
        </p:txBody>
      </p:sp>
      <p:sp>
        <p:nvSpPr>
          <p:cNvPr id="77" name="Build products that are fast, effortless to use, and aesthetically pleasing. Make things meaningful and worthy of your time."/>
          <p:cNvSpPr txBox="1"/>
          <p:nvPr/>
        </p:nvSpPr>
        <p:spPr>
          <a:xfrm>
            <a:off x="2631719" y="3935381"/>
            <a:ext cx="12663704"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defRPr sz="3600">
                <a:latin typeface="+mj-lt"/>
                <a:ea typeface="+mj-ea"/>
                <a:cs typeface="+mj-cs"/>
                <a:sym typeface="Avenir Next"/>
              </a:defRPr>
            </a:lvl1pPr>
          </a:lstStyle>
          <a:p>
            <a:endParaRPr lang="en-US" dirty="0"/>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79" name="Build products that are fast, effortless to use, and aesthetically pleasing. Make things meaningful and worthy of your time.…"/>
          <p:cNvSpPr txBox="1"/>
          <p:nvPr/>
        </p:nvSpPr>
        <p:spPr>
          <a:xfrm>
            <a:off x="2572663" y="4591971"/>
            <a:ext cx="19179617" cy="9489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lnSpc>
                <a:spcPct val="150000"/>
              </a:lnSpc>
              <a:defRPr sz="4200">
                <a:latin typeface="+mj-lt"/>
                <a:ea typeface="+mj-ea"/>
                <a:cs typeface="+mj-cs"/>
                <a:sym typeface="Avenir Next"/>
              </a:defRPr>
            </a:pPr>
            <a:endParaRPr lang="en-US" sz="4000" dirty="0">
              <a:sym typeface="Avenir Next"/>
            </a:endParaRPr>
          </a:p>
        </p:txBody>
      </p:sp>
      <p:sp>
        <p:nvSpPr>
          <p:cNvPr id="2" name="TextBox 1">
            <a:extLst>
              <a:ext uri="{FF2B5EF4-FFF2-40B4-BE49-F238E27FC236}">
                <a16:creationId xmlns:a16="http://schemas.microsoft.com/office/drawing/2014/main" id="{B9A649B3-2F0C-2E47-AF08-489B1CD208F4}"/>
              </a:ext>
            </a:extLst>
          </p:cNvPr>
          <p:cNvSpPr txBox="1"/>
          <p:nvPr/>
        </p:nvSpPr>
        <p:spPr>
          <a:xfrm>
            <a:off x="2747447" y="4147800"/>
            <a:ext cx="7001917" cy="15799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4800" b="0" i="0" u="none" strike="noStrike" cap="none" spc="0" normalizeH="0" baseline="0" dirty="0" err="1">
                <a:ln>
                  <a:noFill/>
                </a:ln>
                <a:solidFill>
                  <a:srgbClr val="38393C"/>
                </a:solidFill>
                <a:effectLst/>
                <a:uFillTx/>
                <a:latin typeface="+mn-lt"/>
                <a:ea typeface="+mn-ea"/>
                <a:cs typeface="+mn-cs"/>
                <a:sym typeface="Avenir Next Demi Bold"/>
              </a:rPr>
              <a:t>Element.innerHTML</a:t>
            </a:r>
            <a:r>
              <a:rPr kumimoji="0" lang="en-US" sz="4800" b="0" i="0" u="none" strike="noStrike" cap="none" spc="0" normalizeH="0" baseline="0" dirty="0">
                <a:ln>
                  <a:noFill/>
                </a:ln>
                <a:solidFill>
                  <a:srgbClr val="38393C"/>
                </a:solidFill>
                <a:effectLst/>
                <a:uFillTx/>
                <a:latin typeface="+mn-lt"/>
                <a:ea typeface="+mn-ea"/>
                <a:cs typeface="+mn-cs"/>
                <a:sym typeface="Avenir Next Demi Bold"/>
              </a:rPr>
              <a:t> = ‘’;</a:t>
            </a:r>
            <a:endParaRPr lang="en-US" dirty="0"/>
          </a:p>
          <a:p>
            <a:pPr marL="0" marR="0" indent="0" algn="ctr" defTabSz="825500" rtl="0" fontAlgn="auto" latinLnBrk="0" hangingPunct="0">
              <a:lnSpc>
                <a:spcPct val="100000"/>
              </a:lnSpc>
              <a:spcBef>
                <a:spcPts val="0"/>
              </a:spcBef>
              <a:spcAft>
                <a:spcPts val="0"/>
              </a:spcAft>
              <a:buClrTx/>
              <a:buSzTx/>
              <a:buFontTx/>
              <a:buNone/>
              <a:tabLst/>
            </a:pPr>
            <a:r>
              <a:rPr kumimoji="0" lang="en-US" sz="4800" b="0" i="0" u="none" strike="noStrike" cap="none" spc="0" normalizeH="0" baseline="0" dirty="0" err="1">
                <a:ln>
                  <a:noFill/>
                </a:ln>
                <a:solidFill>
                  <a:srgbClr val="38393C"/>
                </a:solidFill>
                <a:effectLst/>
                <a:uFillTx/>
                <a:latin typeface="+mn-lt"/>
                <a:ea typeface="+mn-ea"/>
                <a:cs typeface="+mn-cs"/>
                <a:sym typeface="Avenir Next Demi Bold"/>
              </a:rPr>
              <a:t>Element.remove</a:t>
            </a:r>
            <a:r>
              <a:rPr kumimoji="0" lang="en-US" sz="4800" b="0" i="0" u="none" strike="noStrike" cap="none" spc="0" normalizeH="0" baseline="0" dirty="0">
                <a:ln>
                  <a:noFill/>
                </a:ln>
                <a:solidFill>
                  <a:srgbClr val="38393C"/>
                </a:solidFill>
                <a:effectLst/>
                <a:uFillTx/>
                <a:latin typeface="+mn-lt"/>
                <a:ea typeface="+mn-ea"/>
                <a:cs typeface="+mn-cs"/>
                <a:sym typeface="Avenir Next Demi Bold"/>
              </a:rPr>
              <a:t>();</a:t>
            </a:r>
          </a:p>
        </p:txBody>
      </p:sp>
    </p:spTree>
    <p:extLst>
      <p:ext uri="{BB962C8B-B14F-4D97-AF65-F5344CB8AC3E}">
        <p14:creationId xmlns:p14="http://schemas.microsoft.com/office/powerpoint/2010/main" val="2031561201"/>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6694140"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String templates</a:t>
            </a:r>
          </a:p>
        </p:txBody>
      </p:sp>
      <p:sp>
        <p:nvSpPr>
          <p:cNvPr id="77" name="Build products that are fast, effortless to use, and aesthetically pleasing. Make things meaningful and worthy of your time."/>
          <p:cNvSpPr txBox="1"/>
          <p:nvPr/>
        </p:nvSpPr>
        <p:spPr>
          <a:xfrm>
            <a:off x="2631719" y="3935381"/>
            <a:ext cx="12663704"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defRPr sz="3600">
                <a:latin typeface="+mj-lt"/>
                <a:ea typeface="+mj-ea"/>
                <a:cs typeface="+mj-cs"/>
                <a:sym typeface="Avenir Next"/>
              </a:defRPr>
            </a:lvl1pPr>
          </a:lstStyle>
          <a:p>
            <a:endParaRPr lang="en-US" dirty="0"/>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79" name="Build products that are fast, effortless to use, and aesthetically pleasing. Make things meaningful and worthy of your time.…"/>
          <p:cNvSpPr txBox="1"/>
          <p:nvPr/>
        </p:nvSpPr>
        <p:spPr>
          <a:xfrm>
            <a:off x="2572663" y="4591971"/>
            <a:ext cx="19179617" cy="9489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lnSpc>
                <a:spcPct val="150000"/>
              </a:lnSpc>
              <a:defRPr sz="4200">
                <a:latin typeface="+mj-lt"/>
                <a:ea typeface="+mj-ea"/>
                <a:cs typeface="+mj-cs"/>
                <a:sym typeface="Avenir Next"/>
              </a:defRPr>
            </a:pPr>
            <a:endParaRPr lang="en-US" sz="4000" dirty="0">
              <a:sym typeface="Avenir Next"/>
            </a:endParaRPr>
          </a:p>
        </p:txBody>
      </p:sp>
    </p:spTree>
    <p:extLst>
      <p:ext uri="{BB962C8B-B14F-4D97-AF65-F5344CB8AC3E}">
        <p14:creationId xmlns:p14="http://schemas.microsoft.com/office/powerpoint/2010/main" val="526429004"/>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5935511" y="4836933"/>
            <a:ext cx="12513041" cy="40421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err="1"/>
              <a:t>String</a:t>
            </a:r>
            <a:r>
              <a:rPr lang="lt-LT" dirty="0"/>
              <a:t> </a:t>
            </a:r>
            <a:r>
              <a:rPr lang="lt-LT" dirty="0" err="1"/>
              <a:t>template</a:t>
            </a:r>
            <a:endParaRPr lang="lt-LT" dirty="0"/>
          </a:p>
        </p:txBody>
      </p:sp>
    </p:spTree>
    <p:extLst>
      <p:ext uri="{BB962C8B-B14F-4D97-AF65-F5344CB8AC3E}">
        <p14:creationId xmlns:p14="http://schemas.microsoft.com/office/powerpoint/2010/main" val="3247125217"/>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5583260"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err="1"/>
              <a:t>Destructuring</a:t>
            </a:r>
            <a:endParaRPr lang="en-US" dirty="0"/>
          </a:p>
        </p:txBody>
      </p:sp>
      <p:sp>
        <p:nvSpPr>
          <p:cNvPr id="77" name="Build products that are fast, effortless to use, and aesthetically pleasing. Make things meaningful and worthy of your time."/>
          <p:cNvSpPr txBox="1"/>
          <p:nvPr/>
        </p:nvSpPr>
        <p:spPr>
          <a:xfrm>
            <a:off x="2631719" y="3935381"/>
            <a:ext cx="12663704"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defRPr sz="3600">
                <a:latin typeface="+mj-lt"/>
                <a:ea typeface="+mj-ea"/>
                <a:cs typeface="+mj-cs"/>
                <a:sym typeface="Avenir Next"/>
              </a:defRPr>
            </a:lvl1pPr>
          </a:lstStyle>
          <a:p>
            <a:endParaRPr lang="en-US" dirty="0"/>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79" name="Build products that are fast, effortless to use, and aesthetically pleasing. Make things meaningful and worthy of your time.…"/>
          <p:cNvSpPr txBox="1"/>
          <p:nvPr/>
        </p:nvSpPr>
        <p:spPr>
          <a:xfrm>
            <a:off x="2572663" y="4591971"/>
            <a:ext cx="19179617" cy="9489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lnSpc>
                <a:spcPct val="150000"/>
              </a:lnSpc>
              <a:defRPr sz="4200">
                <a:latin typeface="+mj-lt"/>
                <a:ea typeface="+mj-ea"/>
                <a:cs typeface="+mj-cs"/>
                <a:sym typeface="Avenir Next"/>
              </a:defRPr>
            </a:pPr>
            <a:endParaRPr lang="en-US" sz="4000" dirty="0">
              <a:sym typeface="Avenir Next"/>
            </a:endParaRPr>
          </a:p>
        </p:txBody>
      </p:sp>
    </p:spTree>
    <p:extLst>
      <p:ext uri="{BB962C8B-B14F-4D97-AF65-F5344CB8AC3E}">
        <p14:creationId xmlns:p14="http://schemas.microsoft.com/office/powerpoint/2010/main" val="1760350554"/>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6657661" y="4836933"/>
            <a:ext cx="11068736" cy="40421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err="1"/>
              <a:t>Destructuring</a:t>
            </a:r>
            <a:endParaRPr lang="lt-LT" dirty="0"/>
          </a:p>
        </p:txBody>
      </p:sp>
    </p:spTree>
    <p:extLst>
      <p:ext uri="{BB962C8B-B14F-4D97-AF65-F5344CB8AC3E}">
        <p14:creationId xmlns:p14="http://schemas.microsoft.com/office/powerpoint/2010/main" val="4123800209"/>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889941"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Map</a:t>
            </a:r>
          </a:p>
        </p:txBody>
      </p:sp>
      <p:sp>
        <p:nvSpPr>
          <p:cNvPr id="77" name="Build products that are fast, effortless to use, and aesthetically pleasing. Make things meaningful and worthy of your time."/>
          <p:cNvSpPr txBox="1"/>
          <p:nvPr/>
        </p:nvSpPr>
        <p:spPr>
          <a:xfrm>
            <a:off x="2631719" y="3935381"/>
            <a:ext cx="12663704"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defRPr sz="3600">
                <a:latin typeface="+mj-lt"/>
                <a:ea typeface="+mj-ea"/>
                <a:cs typeface="+mj-cs"/>
                <a:sym typeface="Avenir Next"/>
              </a:defRPr>
            </a:lvl1pPr>
          </a:lstStyle>
          <a:p>
            <a:endParaRPr lang="en-US" dirty="0"/>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79" name="Build products that are fast, effortless to use, and aesthetically pleasing. Make things meaningful and worthy of your time.…"/>
          <p:cNvSpPr txBox="1"/>
          <p:nvPr/>
        </p:nvSpPr>
        <p:spPr>
          <a:xfrm>
            <a:off x="2572663" y="4591971"/>
            <a:ext cx="19179617" cy="9489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lnSpc>
                <a:spcPct val="150000"/>
              </a:lnSpc>
              <a:defRPr sz="4200">
                <a:latin typeface="+mj-lt"/>
                <a:ea typeface="+mj-ea"/>
                <a:cs typeface="+mj-cs"/>
                <a:sym typeface="Avenir Next"/>
              </a:defRPr>
            </a:pPr>
            <a:endParaRPr lang="en-US" sz="4000" dirty="0">
              <a:sym typeface="Avenir Next"/>
            </a:endParaRPr>
          </a:p>
        </p:txBody>
      </p:sp>
    </p:spTree>
    <p:extLst>
      <p:ext uri="{BB962C8B-B14F-4D97-AF65-F5344CB8AC3E}">
        <p14:creationId xmlns:p14="http://schemas.microsoft.com/office/powerpoint/2010/main" val="507234155"/>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2183290"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Filter</a:t>
            </a:r>
          </a:p>
        </p:txBody>
      </p:sp>
      <p:sp>
        <p:nvSpPr>
          <p:cNvPr id="77" name="Build products that are fast, effortless to use, and aesthetically pleasing. Make things meaningful and worthy of your time."/>
          <p:cNvSpPr txBox="1"/>
          <p:nvPr/>
        </p:nvSpPr>
        <p:spPr>
          <a:xfrm>
            <a:off x="2631719" y="3935381"/>
            <a:ext cx="12663704"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defRPr sz="3600">
                <a:latin typeface="+mj-lt"/>
                <a:ea typeface="+mj-ea"/>
                <a:cs typeface="+mj-cs"/>
                <a:sym typeface="Avenir Next"/>
              </a:defRPr>
            </a:lvl1pPr>
          </a:lstStyle>
          <a:p>
            <a:endParaRPr lang="en-US" dirty="0"/>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79" name="Build products that are fast, effortless to use, and aesthetically pleasing. Make things meaningful and worthy of your time.…"/>
          <p:cNvSpPr txBox="1"/>
          <p:nvPr/>
        </p:nvSpPr>
        <p:spPr>
          <a:xfrm>
            <a:off x="2572663" y="4591971"/>
            <a:ext cx="19179617" cy="9489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lnSpc>
                <a:spcPct val="150000"/>
              </a:lnSpc>
              <a:defRPr sz="4200">
                <a:latin typeface="+mj-lt"/>
                <a:ea typeface="+mj-ea"/>
                <a:cs typeface="+mj-cs"/>
                <a:sym typeface="Avenir Next"/>
              </a:defRPr>
            </a:pPr>
            <a:endParaRPr lang="en-US" sz="4000" dirty="0">
              <a:sym typeface="Avenir Next"/>
            </a:endParaRPr>
          </a:p>
        </p:txBody>
      </p:sp>
    </p:spTree>
    <p:extLst>
      <p:ext uri="{BB962C8B-B14F-4D97-AF65-F5344CB8AC3E}">
        <p14:creationId xmlns:p14="http://schemas.microsoft.com/office/powerpoint/2010/main" val="3259239354"/>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8105974" y="4836933"/>
            <a:ext cx="8172109" cy="40421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err="1"/>
              <a:t>Map</a:t>
            </a:r>
            <a:r>
              <a:rPr lang="lt-LT" dirty="0"/>
              <a:t>/</a:t>
            </a:r>
            <a:r>
              <a:rPr lang="lt-LT" dirty="0" err="1"/>
              <a:t>filter</a:t>
            </a:r>
            <a:endParaRPr lang="lt-LT" dirty="0"/>
          </a:p>
        </p:txBody>
      </p:sp>
    </p:spTree>
    <p:extLst>
      <p:ext uri="{BB962C8B-B14F-4D97-AF65-F5344CB8AC3E}">
        <p14:creationId xmlns:p14="http://schemas.microsoft.com/office/powerpoint/2010/main" val="2024591583"/>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 name="Thank you."/>
          <p:cNvSpPr txBox="1"/>
          <p:nvPr/>
        </p:nvSpPr>
        <p:spPr>
          <a:xfrm>
            <a:off x="2558874" y="9072860"/>
            <a:ext cx="5722113" cy="1536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lnSpc>
                <a:spcPct val="80000"/>
              </a:lnSpc>
              <a:defRPr sz="8300" b="1">
                <a:solidFill>
                  <a:srgbClr val="1C2E36"/>
                </a:solidFill>
                <a:latin typeface="+mj-lt"/>
                <a:ea typeface="+mj-ea"/>
                <a:cs typeface="+mj-cs"/>
                <a:sym typeface="Avenir Next"/>
              </a:defRPr>
            </a:lvl1pPr>
          </a:lstStyle>
          <a:p>
            <a:r>
              <a:t>Thank you.</a:t>
            </a:r>
          </a:p>
        </p:txBody>
      </p:sp>
      <p:sp>
        <p:nvSpPr>
          <p:cNvPr id="476" name="First Last…"/>
          <p:cNvSpPr txBox="1"/>
          <p:nvPr/>
        </p:nvSpPr>
        <p:spPr>
          <a:xfrm>
            <a:off x="2605000" y="10649276"/>
            <a:ext cx="8256133"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a:defRPr sz="3200">
                <a:solidFill>
                  <a:srgbClr val="1C2E36"/>
                </a:solidFill>
              </a:defRPr>
            </a:pPr>
            <a:r>
              <a:rPr lang="en-US" dirty="0" err="1"/>
              <a:t>Jelizaveta</a:t>
            </a:r>
            <a:r>
              <a:rPr lang="en-US" dirty="0"/>
              <a:t> </a:t>
            </a:r>
            <a:r>
              <a:rPr lang="en-US" dirty="0" err="1"/>
              <a:t>Potapova</a:t>
            </a:r>
            <a:endParaRPr dirty="0"/>
          </a:p>
          <a:p>
            <a:pPr algn="l">
              <a:defRPr sz="3200" b="1" i="1">
                <a:solidFill>
                  <a:srgbClr val="1C2E36"/>
                </a:solidFill>
                <a:latin typeface="+mj-lt"/>
                <a:ea typeface="+mj-ea"/>
                <a:cs typeface="+mj-cs"/>
                <a:sym typeface="Avenir Next"/>
              </a:defRPr>
            </a:pPr>
            <a:r>
              <a:rPr lang="lt-LT" dirty="0" err="1"/>
              <a:t>Senior</a:t>
            </a:r>
            <a:r>
              <a:rPr lang="lt-LT" dirty="0"/>
              <a:t> </a:t>
            </a:r>
            <a:r>
              <a:rPr lang="lt-LT" dirty="0" err="1"/>
              <a:t>JavaScript</a:t>
            </a:r>
            <a:r>
              <a:rPr lang="lt-LT" dirty="0"/>
              <a:t> </a:t>
            </a:r>
            <a:r>
              <a:rPr lang="lt-LT" dirty="0" err="1"/>
              <a:t>Engineer</a:t>
            </a:r>
            <a:endParaRPr lang="lt-LT" dirty="0"/>
          </a:p>
        </p:txBody>
      </p:sp>
      <p:pic>
        <p:nvPicPr>
          <p:cNvPr id="477" name="DB_dark@3x.png" descr="DB_dark@3x.png"/>
          <p:cNvPicPr>
            <a:picLocks noChangeAspect="1"/>
          </p:cNvPicPr>
          <p:nvPr/>
        </p:nvPicPr>
        <p:blipFill>
          <a:blip r:embed="rId2"/>
          <a:stretch>
            <a:fillRect/>
          </a:stretch>
        </p:blipFill>
        <p:spPr>
          <a:xfrm>
            <a:off x="2659982" y="1936809"/>
            <a:ext cx="4511904" cy="975891"/>
          </a:xfrm>
          <a:prstGeom prst="rect">
            <a:avLst/>
          </a:prstGeom>
          <a:ln w="12700">
            <a:miter lim="400000"/>
          </a:ln>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5094343"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Const </a:t>
            </a:r>
            <a:r>
              <a:rPr lang="en-US"/>
              <a:t>let var</a:t>
            </a:r>
            <a:endParaRPr lang="en-US" dirty="0"/>
          </a:p>
        </p:txBody>
      </p:sp>
      <p:sp>
        <p:nvSpPr>
          <p:cNvPr id="77" name="Build products that are fast, effortless to use, and aesthetically pleasing. Make things meaningful and worthy of your time."/>
          <p:cNvSpPr txBox="1"/>
          <p:nvPr/>
        </p:nvSpPr>
        <p:spPr>
          <a:xfrm>
            <a:off x="2631719" y="3935381"/>
            <a:ext cx="12663704"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defRPr sz="3600">
                <a:latin typeface="+mj-lt"/>
                <a:ea typeface="+mj-ea"/>
                <a:cs typeface="+mj-cs"/>
                <a:sym typeface="Avenir Next"/>
              </a:defRPr>
            </a:lvl1pPr>
          </a:lstStyle>
          <a:p>
            <a:endParaRPr lang="en-US" dirty="0"/>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79" name="Build products that are fast, effortless to use, and aesthetically pleasing. Make things meaningful and worthy of your time.…"/>
          <p:cNvSpPr txBox="1"/>
          <p:nvPr/>
        </p:nvSpPr>
        <p:spPr>
          <a:xfrm>
            <a:off x="2572663" y="4591971"/>
            <a:ext cx="19179617" cy="9489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sz="4000" dirty="0">
              <a:solidFill>
                <a:schemeClr val="bg1"/>
              </a:solidFill>
              <a:sym typeface="Avenir Next"/>
            </a:endParaRPr>
          </a:p>
        </p:txBody>
      </p:sp>
    </p:spTree>
    <p:extLst>
      <p:ext uri="{BB962C8B-B14F-4D97-AF65-F5344CB8AC3E}">
        <p14:creationId xmlns:p14="http://schemas.microsoft.com/office/powerpoint/2010/main" val="311969227"/>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2752357"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Events</a:t>
            </a:r>
          </a:p>
        </p:txBody>
      </p:sp>
      <p:sp>
        <p:nvSpPr>
          <p:cNvPr id="77" name="Build products that are fast, effortless to use, and aesthetically pleasing. Make things meaningful and worthy of your time."/>
          <p:cNvSpPr txBox="1"/>
          <p:nvPr/>
        </p:nvSpPr>
        <p:spPr>
          <a:xfrm>
            <a:off x="2631719" y="3935381"/>
            <a:ext cx="12663704"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defRPr sz="3600">
                <a:latin typeface="+mj-lt"/>
                <a:ea typeface="+mj-ea"/>
                <a:cs typeface="+mj-cs"/>
                <a:sym typeface="Avenir Next"/>
              </a:defRPr>
            </a:lvl1pPr>
          </a:lstStyle>
          <a:p>
            <a:endParaRPr lang="en-US" dirty="0"/>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79" name="Build products that are fast, effortless to use, and aesthetically pleasing. Make things meaningful and worthy of your time.…"/>
          <p:cNvSpPr txBox="1"/>
          <p:nvPr/>
        </p:nvSpPr>
        <p:spPr>
          <a:xfrm>
            <a:off x="2572663" y="4591971"/>
            <a:ext cx="19179617" cy="9489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lnSpc>
                <a:spcPct val="150000"/>
              </a:lnSpc>
              <a:defRPr sz="4200">
                <a:latin typeface="+mj-lt"/>
                <a:ea typeface="+mj-ea"/>
                <a:cs typeface="+mj-cs"/>
                <a:sym typeface="Avenir Next"/>
              </a:defRPr>
            </a:pPr>
            <a:endParaRPr lang="en-US" sz="4000" dirty="0">
              <a:sym typeface="Avenir Next"/>
            </a:endParaRPr>
          </a:p>
        </p:txBody>
      </p:sp>
      <p:sp>
        <p:nvSpPr>
          <p:cNvPr id="2" name="Rectangle 1">
            <a:extLst>
              <a:ext uri="{FF2B5EF4-FFF2-40B4-BE49-F238E27FC236}">
                <a16:creationId xmlns:a16="http://schemas.microsoft.com/office/drawing/2014/main" id="{8F6AB523-9972-884E-A5E7-83E4AF1336A7}"/>
              </a:ext>
            </a:extLst>
          </p:cNvPr>
          <p:cNvSpPr/>
          <p:nvPr/>
        </p:nvSpPr>
        <p:spPr>
          <a:xfrm>
            <a:off x="2631718" y="3935381"/>
            <a:ext cx="19618681" cy="1569660"/>
          </a:xfrm>
          <a:prstGeom prst="rect">
            <a:avLst/>
          </a:prstGeom>
        </p:spPr>
        <p:txBody>
          <a:bodyPr wrap="square">
            <a:spAutoFit/>
          </a:bodyPr>
          <a:lstStyle/>
          <a:p>
            <a:pPr marL="685800" indent="-685800" algn="l">
              <a:buFont typeface="Arial" panose="020B0604020202020204" pitchFamily="34" charset="0"/>
              <a:buChar char="•"/>
            </a:pPr>
            <a:r>
              <a:rPr lang="en-US" dirty="0">
                <a:latin typeface="Arial" panose="020B0604020202020204" pitchFamily="34" charset="0"/>
              </a:rPr>
              <a:t>Event - indication that something happened</a:t>
            </a:r>
          </a:p>
          <a:p>
            <a:pPr marL="685800" indent="-685800" algn="l">
              <a:buFont typeface="Arial" panose="020B0604020202020204" pitchFamily="34" charset="0"/>
              <a:buChar char="•"/>
            </a:pPr>
            <a:r>
              <a:rPr lang="en-US" dirty="0">
                <a:latin typeface="Arial" panose="020B0604020202020204" pitchFamily="34" charset="0"/>
              </a:rPr>
              <a:t>Represented as object</a:t>
            </a:r>
          </a:p>
        </p:txBody>
      </p:sp>
      <p:sp>
        <p:nvSpPr>
          <p:cNvPr id="7" name="Rectangle 6">
            <a:extLst>
              <a:ext uri="{FF2B5EF4-FFF2-40B4-BE49-F238E27FC236}">
                <a16:creationId xmlns:a16="http://schemas.microsoft.com/office/drawing/2014/main" id="{B12FFB1D-55F7-4C4C-9E40-79329B608372}"/>
              </a:ext>
            </a:extLst>
          </p:cNvPr>
          <p:cNvSpPr/>
          <p:nvPr/>
        </p:nvSpPr>
        <p:spPr>
          <a:xfrm>
            <a:off x="2572663" y="6614281"/>
            <a:ext cx="19618681" cy="3785652"/>
          </a:xfrm>
          <a:prstGeom prst="rect">
            <a:avLst/>
          </a:prstGeom>
        </p:spPr>
        <p:txBody>
          <a:bodyPr wrap="square">
            <a:spAutoFit/>
          </a:bodyPr>
          <a:lstStyle/>
          <a:p>
            <a:pPr algn="l"/>
            <a:r>
              <a:rPr lang="en-US" dirty="0">
                <a:latin typeface="Arial" panose="020B0604020202020204" pitchFamily="34" charset="0"/>
              </a:rPr>
              <a:t>Examples</a:t>
            </a:r>
          </a:p>
          <a:p>
            <a:pPr marL="685800" indent="-685800" algn="l">
              <a:buFont typeface="Arial" panose="020B0604020202020204" pitchFamily="34" charset="0"/>
              <a:buChar char="•"/>
            </a:pPr>
            <a:r>
              <a:rPr lang="en-US" dirty="0">
                <a:latin typeface="Arial" panose="020B0604020202020204" pitchFamily="34" charset="0"/>
              </a:rPr>
              <a:t>Button clicked</a:t>
            </a:r>
          </a:p>
          <a:p>
            <a:pPr marL="685800" indent="-685800" algn="l">
              <a:buFont typeface="Arial" panose="020B0604020202020204" pitchFamily="34" charset="0"/>
              <a:buChar char="•"/>
            </a:pPr>
            <a:r>
              <a:rPr lang="en-US" dirty="0">
                <a:latin typeface="Arial" panose="020B0604020202020204" pitchFamily="34" charset="0"/>
              </a:rPr>
              <a:t>Window got resized</a:t>
            </a:r>
          </a:p>
          <a:p>
            <a:pPr marL="685800" indent="-685800" algn="l">
              <a:buFont typeface="Arial" panose="020B0604020202020204" pitchFamily="34" charset="0"/>
              <a:buChar char="•"/>
            </a:pPr>
            <a:r>
              <a:rPr lang="en-US" dirty="0">
                <a:latin typeface="Arial" panose="020B0604020202020204" pitchFamily="34" charset="0"/>
              </a:rPr>
              <a:t>Web page finished loading</a:t>
            </a:r>
          </a:p>
          <a:p>
            <a:pPr marL="685800" indent="-685800" algn="l">
              <a:buFont typeface="Arial" panose="020B0604020202020204" pitchFamily="34" charset="0"/>
              <a:buChar char="•"/>
            </a:pPr>
            <a:r>
              <a:rPr lang="en-US" dirty="0">
                <a:latin typeface="Arial" panose="020B0604020202020204" pitchFamily="34" charset="0"/>
              </a:rPr>
              <a:t>CSS transition completed</a:t>
            </a:r>
          </a:p>
        </p:txBody>
      </p:sp>
    </p:spTree>
    <p:extLst>
      <p:ext uri="{BB962C8B-B14F-4D97-AF65-F5344CB8AC3E}">
        <p14:creationId xmlns:p14="http://schemas.microsoft.com/office/powerpoint/2010/main" val="3199246000"/>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6618800"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Handling events</a:t>
            </a:r>
          </a:p>
        </p:txBody>
      </p:sp>
      <p:sp>
        <p:nvSpPr>
          <p:cNvPr id="77" name="Build products that are fast, effortless to use, and aesthetically pleasing. Make things meaningful and worthy of your time."/>
          <p:cNvSpPr txBox="1"/>
          <p:nvPr/>
        </p:nvSpPr>
        <p:spPr>
          <a:xfrm>
            <a:off x="2631719" y="3935381"/>
            <a:ext cx="12663704"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defRPr sz="3600">
                <a:latin typeface="+mj-lt"/>
                <a:ea typeface="+mj-ea"/>
                <a:cs typeface="+mj-cs"/>
                <a:sym typeface="Avenir Next"/>
              </a:defRPr>
            </a:lvl1pPr>
          </a:lstStyle>
          <a:p>
            <a:endParaRPr lang="en-US" dirty="0"/>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79" name="Build products that are fast, effortless to use, and aesthetically pleasing. Make things meaningful and worthy of your time.…"/>
          <p:cNvSpPr txBox="1"/>
          <p:nvPr/>
        </p:nvSpPr>
        <p:spPr>
          <a:xfrm>
            <a:off x="2572663" y="4591971"/>
            <a:ext cx="19179617" cy="9489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lnSpc>
                <a:spcPct val="150000"/>
              </a:lnSpc>
              <a:defRPr sz="4200">
                <a:latin typeface="+mj-lt"/>
                <a:ea typeface="+mj-ea"/>
                <a:cs typeface="+mj-cs"/>
                <a:sym typeface="Avenir Next"/>
              </a:defRPr>
            </a:pPr>
            <a:endParaRPr lang="en-US" sz="4000" dirty="0">
              <a:sym typeface="Avenir Next"/>
            </a:endParaRPr>
          </a:p>
        </p:txBody>
      </p:sp>
    </p:spTree>
    <p:extLst>
      <p:ext uri="{BB962C8B-B14F-4D97-AF65-F5344CB8AC3E}">
        <p14:creationId xmlns:p14="http://schemas.microsoft.com/office/powerpoint/2010/main" val="386474874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5081519"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Event object</a:t>
            </a:r>
          </a:p>
        </p:txBody>
      </p:sp>
      <p:sp>
        <p:nvSpPr>
          <p:cNvPr id="77" name="Build products that are fast, effortless to use, and aesthetically pleasing. Make things meaningful and worthy of your time."/>
          <p:cNvSpPr txBox="1"/>
          <p:nvPr/>
        </p:nvSpPr>
        <p:spPr>
          <a:xfrm>
            <a:off x="2631719" y="3935381"/>
            <a:ext cx="12663704"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defRPr sz="3600">
                <a:latin typeface="+mj-lt"/>
                <a:ea typeface="+mj-ea"/>
                <a:cs typeface="+mj-cs"/>
                <a:sym typeface="Avenir Next"/>
              </a:defRPr>
            </a:lvl1pPr>
          </a:lstStyle>
          <a:p>
            <a:endParaRPr lang="en-US" dirty="0"/>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79" name="Build products that are fast, effortless to use, and aesthetically pleasing. Make things meaningful and worthy of your time.…"/>
          <p:cNvSpPr txBox="1"/>
          <p:nvPr/>
        </p:nvSpPr>
        <p:spPr>
          <a:xfrm>
            <a:off x="2572663" y="4591971"/>
            <a:ext cx="19179617" cy="9489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lnSpc>
                <a:spcPct val="150000"/>
              </a:lnSpc>
              <a:defRPr sz="4200">
                <a:latin typeface="+mj-lt"/>
                <a:ea typeface="+mj-ea"/>
                <a:cs typeface="+mj-cs"/>
                <a:sym typeface="Avenir Next"/>
              </a:defRPr>
            </a:pPr>
            <a:endParaRPr lang="en-US" sz="4000" dirty="0">
              <a:sym typeface="Avenir Next"/>
            </a:endParaRPr>
          </a:p>
        </p:txBody>
      </p:sp>
    </p:spTree>
    <p:extLst>
      <p:ext uri="{BB962C8B-B14F-4D97-AF65-F5344CB8AC3E}">
        <p14:creationId xmlns:p14="http://schemas.microsoft.com/office/powerpoint/2010/main" val="1946759280"/>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6809947" y="4836933"/>
            <a:ext cx="10764165" cy="40421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err="1"/>
              <a:t>Handle</a:t>
            </a:r>
            <a:r>
              <a:rPr lang="lt-LT" dirty="0"/>
              <a:t> </a:t>
            </a:r>
            <a:r>
              <a:rPr lang="lt-LT" dirty="0" err="1"/>
              <a:t>event</a:t>
            </a:r>
            <a:endParaRPr lang="lt-LT" dirty="0"/>
          </a:p>
        </p:txBody>
      </p:sp>
    </p:spTree>
    <p:extLst>
      <p:ext uri="{BB962C8B-B14F-4D97-AF65-F5344CB8AC3E}">
        <p14:creationId xmlns:p14="http://schemas.microsoft.com/office/powerpoint/2010/main" val="92452615"/>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3840795"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Unit tests</a:t>
            </a:r>
          </a:p>
        </p:txBody>
      </p:sp>
      <p:sp>
        <p:nvSpPr>
          <p:cNvPr id="77" name="Build products that are fast, effortless to use, and aesthetically pleasing. Make things meaningful and worthy of your time."/>
          <p:cNvSpPr txBox="1"/>
          <p:nvPr/>
        </p:nvSpPr>
        <p:spPr>
          <a:xfrm>
            <a:off x="2631719" y="3935381"/>
            <a:ext cx="12663704"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defRPr sz="3600">
                <a:latin typeface="+mj-lt"/>
                <a:ea typeface="+mj-ea"/>
                <a:cs typeface="+mj-cs"/>
                <a:sym typeface="Avenir Next"/>
              </a:defRPr>
            </a:lvl1pPr>
          </a:lstStyle>
          <a:p>
            <a:endParaRPr lang="en-US" dirty="0"/>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79" name="Build products that are fast, effortless to use, and aesthetically pleasing. Make things meaningful and worthy of your time.…"/>
          <p:cNvSpPr txBox="1"/>
          <p:nvPr/>
        </p:nvSpPr>
        <p:spPr>
          <a:xfrm>
            <a:off x="2572663" y="4591971"/>
            <a:ext cx="19179617" cy="9489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lnSpc>
                <a:spcPct val="150000"/>
              </a:lnSpc>
              <a:defRPr sz="4200">
                <a:latin typeface="+mj-lt"/>
                <a:ea typeface="+mj-ea"/>
                <a:cs typeface="+mj-cs"/>
                <a:sym typeface="Avenir Next"/>
              </a:defRPr>
            </a:pPr>
            <a:endParaRPr lang="en-US" sz="4000" dirty="0">
              <a:sym typeface="Avenir Next"/>
            </a:endParaRPr>
          </a:p>
        </p:txBody>
      </p:sp>
    </p:spTree>
    <p:extLst>
      <p:ext uri="{BB962C8B-B14F-4D97-AF65-F5344CB8AC3E}">
        <p14:creationId xmlns:p14="http://schemas.microsoft.com/office/powerpoint/2010/main" val="3956362685"/>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38393C"/>
      </a:dk1>
      <a:lt1>
        <a:srgbClr val="3C2E04"/>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venir Next"/>
        <a:ea typeface="Avenir Next"/>
        <a:cs typeface="Avenir Next"/>
      </a:majorFont>
      <a:minorFont>
        <a:latin typeface="Avenir Next Demi Bold"/>
        <a:ea typeface="Avenir Next Demi Bold"/>
        <a:cs typeface="Avenir Next Demi Bold"/>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100000"/>
          </a:lnSpc>
          <a:spcBef>
            <a:spcPts val="0"/>
          </a:spcBef>
          <a:spcAft>
            <a:spcPts val="0"/>
          </a:spcAft>
          <a:buClrTx/>
          <a:buSzTx/>
          <a:buFontTx/>
          <a:buNone/>
          <a:tabLst/>
          <a:defRPr kumimoji="0" sz="2800" b="0" i="0" u="none" strike="noStrike" cap="none" spc="0" normalizeH="0" baseline="0">
            <a:ln>
              <a:noFill/>
            </a:ln>
            <a:solidFill>
              <a:srgbClr val="38393C"/>
            </a:solidFill>
            <a:effectLst/>
            <a:uFillTx/>
            <a:latin typeface="+mj-lt"/>
            <a:ea typeface="+mj-ea"/>
            <a:cs typeface="+mj-cs"/>
            <a:sym typeface="Avenir Nex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4800" b="0" i="0" u="none" strike="noStrike" cap="none" spc="0" normalizeH="0" baseline="0">
            <a:ln>
              <a:noFill/>
            </a:ln>
            <a:solidFill>
              <a:srgbClr val="38393C"/>
            </a:solidFill>
            <a:effectLst/>
            <a:uFillTx/>
            <a:latin typeface="+mn-lt"/>
            <a:ea typeface="+mn-ea"/>
            <a:cs typeface="+mn-cs"/>
            <a:sym typeface="Avenir Next Demi 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venir Next"/>
        <a:ea typeface="Avenir Next"/>
        <a:cs typeface="Avenir Next"/>
      </a:majorFont>
      <a:minorFont>
        <a:latin typeface="Avenir Next Demi Bold"/>
        <a:ea typeface="Avenir Next Demi Bold"/>
        <a:cs typeface="Avenir Next Demi Bold"/>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100000"/>
          </a:lnSpc>
          <a:spcBef>
            <a:spcPts val="0"/>
          </a:spcBef>
          <a:spcAft>
            <a:spcPts val="0"/>
          </a:spcAft>
          <a:buClrTx/>
          <a:buSzTx/>
          <a:buFontTx/>
          <a:buNone/>
          <a:tabLst/>
          <a:defRPr kumimoji="0" sz="2800" b="0" i="0" u="none" strike="noStrike" cap="none" spc="0" normalizeH="0" baseline="0">
            <a:ln>
              <a:noFill/>
            </a:ln>
            <a:solidFill>
              <a:srgbClr val="38393C"/>
            </a:solidFill>
            <a:effectLst/>
            <a:uFillTx/>
            <a:latin typeface="+mj-lt"/>
            <a:ea typeface="+mj-ea"/>
            <a:cs typeface="+mj-cs"/>
            <a:sym typeface="Avenir Nex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4800" b="0" i="0" u="none" strike="noStrike" cap="none" spc="0" normalizeH="0" baseline="0">
            <a:ln>
              <a:noFill/>
            </a:ln>
            <a:solidFill>
              <a:srgbClr val="38393C"/>
            </a:solidFill>
            <a:effectLst/>
            <a:uFillTx/>
            <a:latin typeface="+mn-lt"/>
            <a:ea typeface="+mn-ea"/>
            <a:cs typeface="+mn-cs"/>
            <a:sym typeface="Avenir Next Demi 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50004</TotalTime>
  <Words>218</Words>
  <Application>Microsoft Macintosh PowerPoint</Application>
  <PresentationFormat>Custom</PresentationFormat>
  <Paragraphs>76</Paragraphs>
  <Slides>37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Avenir Next</vt:lpstr>
      <vt:lpstr>Avenir Next Demi Bold</vt:lpstr>
      <vt:lpstr>Helvetica</vt:lpstr>
      <vt:lpstr>Lucida Grande</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Jelizaveta Potapova</cp:lastModifiedBy>
  <cp:revision>262</cp:revision>
  <dcterms:modified xsi:type="dcterms:W3CDTF">2019-11-30T14:22:54Z</dcterms:modified>
</cp:coreProperties>
</file>