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6663"/>
  </p:normalViewPr>
  <p:slideViewPr>
    <p:cSldViewPr snapToGrid="0">
      <p:cViewPr varScale="1">
        <p:scale>
          <a:sx n="122" d="100"/>
          <a:sy n="122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D553E7-61D2-466C-81F5-F3040267F30F}" type="doc">
      <dgm:prSet loTypeId="urn:microsoft.com/office/officeart/2005/8/layout/process2" loCatId="process" qsTypeId="urn:microsoft.com/office/officeart/2005/8/quickstyle/3d5" qsCatId="3D" csTypeId="urn:microsoft.com/office/officeart/2005/8/colors/colorful3" csCatId="colorful" phldr="1"/>
      <dgm:spPr/>
    </dgm:pt>
    <dgm:pt modelId="{4AE8186D-3D6E-4909-8007-342DAC2CDF85}">
      <dgm:prSet phldrT="[Text]"/>
      <dgm:spPr/>
      <dgm:t>
        <a:bodyPr/>
        <a:lstStyle/>
        <a:p>
          <a:r>
            <a:rPr lang="en-US" dirty="0" smtClean="0"/>
            <a:t>Client</a:t>
          </a:r>
          <a:endParaRPr lang="en-JM" dirty="0"/>
        </a:p>
      </dgm:t>
    </dgm:pt>
    <dgm:pt modelId="{C0A258DB-A814-4A65-978F-7A714D617436}" type="parTrans" cxnId="{E2E7F22F-FBC0-4BB7-8AB5-C4C54E9A488E}">
      <dgm:prSet/>
      <dgm:spPr/>
      <dgm:t>
        <a:bodyPr/>
        <a:lstStyle/>
        <a:p>
          <a:endParaRPr lang="en-JM"/>
        </a:p>
      </dgm:t>
    </dgm:pt>
    <dgm:pt modelId="{5D02FA5B-E123-47C0-8D18-7AC44472AAF4}" type="sibTrans" cxnId="{E2E7F22F-FBC0-4BB7-8AB5-C4C54E9A488E}">
      <dgm:prSet/>
      <dgm:spPr/>
      <dgm:t>
        <a:bodyPr/>
        <a:lstStyle/>
        <a:p>
          <a:endParaRPr lang="en-JM"/>
        </a:p>
      </dgm:t>
    </dgm:pt>
    <dgm:pt modelId="{27E56C40-EE17-46B7-971C-51AA514F2C8C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JM" dirty="0"/>
        </a:p>
      </dgm:t>
    </dgm:pt>
    <dgm:pt modelId="{CD94BD85-6F9F-451D-9754-4450A805C7D7}" type="parTrans" cxnId="{873EC39C-65E9-46A4-8D2E-AA985BCDFE93}">
      <dgm:prSet/>
      <dgm:spPr/>
      <dgm:t>
        <a:bodyPr/>
        <a:lstStyle/>
        <a:p>
          <a:endParaRPr lang="en-JM"/>
        </a:p>
      </dgm:t>
    </dgm:pt>
    <dgm:pt modelId="{CD3B4680-866F-481D-A640-B09FC083BC8F}" type="sibTrans" cxnId="{873EC39C-65E9-46A4-8D2E-AA985BCDFE93}">
      <dgm:prSet/>
      <dgm:spPr/>
      <dgm:t>
        <a:bodyPr/>
        <a:lstStyle/>
        <a:p>
          <a:endParaRPr lang="en-JM"/>
        </a:p>
      </dgm:t>
    </dgm:pt>
    <dgm:pt modelId="{4C7B83DC-47A6-43B0-A805-6E533E8AEC88}">
      <dgm:prSet phldrT="[Text]"/>
      <dgm:spPr/>
      <dgm:t>
        <a:bodyPr/>
        <a:lstStyle/>
        <a:p>
          <a:r>
            <a:rPr lang="en-US" dirty="0" smtClean="0"/>
            <a:t>Prepossessing</a:t>
          </a:r>
          <a:endParaRPr lang="en-JM" dirty="0"/>
        </a:p>
      </dgm:t>
    </dgm:pt>
    <dgm:pt modelId="{FFF892D2-733E-444E-AF5E-F8B505083499}" type="parTrans" cxnId="{4CC929DD-F5D7-4CF2-999C-6F00A9000108}">
      <dgm:prSet/>
      <dgm:spPr/>
      <dgm:t>
        <a:bodyPr/>
        <a:lstStyle/>
        <a:p>
          <a:endParaRPr lang="en-JM"/>
        </a:p>
      </dgm:t>
    </dgm:pt>
    <dgm:pt modelId="{30E97C9C-EF7E-4363-88AC-B2906881ADDA}" type="sibTrans" cxnId="{4CC929DD-F5D7-4CF2-999C-6F00A9000108}">
      <dgm:prSet/>
      <dgm:spPr/>
      <dgm:t>
        <a:bodyPr/>
        <a:lstStyle/>
        <a:p>
          <a:endParaRPr lang="en-JM"/>
        </a:p>
      </dgm:t>
    </dgm:pt>
    <dgm:pt modelId="{4F8D76B3-827C-48F7-9763-83004848D7C6}">
      <dgm:prSet phldrT="[Text]"/>
      <dgm:spPr/>
      <dgm:t>
        <a:bodyPr/>
        <a:lstStyle/>
        <a:p>
          <a:r>
            <a:rPr lang="en-US" dirty="0" smtClean="0"/>
            <a:t>Symbol Table</a:t>
          </a:r>
          <a:endParaRPr lang="en-JM" dirty="0"/>
        </a:p>
      </dgm:t>
    </dgm:pt>
    <dgm:pt modelId="{CE554256-C4AD-4349-83EE-98934FDCC575}" type="parTrans" cxnId="{82D05E8B-3AC6-4CAB-985A-F60ABC290363}">
      <dgm:prSet/>
      <dgm:spPr/>
      <dgm:t>
        <a:bodyPr/>
        <a:lstStyle/>
        <a:p>
          <a:endParaRPr lang="en-JM"/>
        </a:p>
      </dgm:t>
    </dgm:pt>
    <dgm:pt modelId="{2E083D71-58A2-4B13-81F0-F8A60678B5CE}" type="sibTrans" cxnId="{82D05E8B-3AC6-4CAB-985A-F60ABC290363}">
      <dgm:prSet/>
      <dgm:spPr/>
      <dgm:t>
        <a:bodyPr/>
        <a:lstStyle/>
        <a:p>
          <a:endParaRPr lang="en-JM"/>
        </a:p>
      </dgm:t>
    </dgm:pt>
    <dgm:pt modelId="{1491DC14-3AEA-482F-8F57-860796667AFD}">
      <dgm:prSet phldrT="[Text]"/>
      <dgm:spPr/>
      <dgm:t>
        <a:bodyPr/>
        <a:lstStyle/>
        <a:p>
          <a:r>
            <a:rPr lang="en-US" dirty="0" smtClean="0"/>
            <a:t>Lexical Analysis</a:t>
          </a:r>
          <a:endParaRPr lang="en-JM" dirty="0"/>
        </a:p>
      </dgm:t>
    </dgm:pt>
    <dgm:pt modelId="{38FD37CB-34D2-4893-857E-B0B398862A2B}" type="parTrans" cxnId="{9FB0F4BA-C97E-486E-89AE-2A2C43F2178F}">
      <dgm:prSet/>
      <dgm:spPr/>
      <dgm:t>
        <a:bodyPr/>
        <a:lstStyle/>
        <a:p>
          <a:endParaRPr lang="en-JM"/>
        </a:p>
      </dgm:t>
    </dgm:pt>
    <dgm:pt modelId="{6950AC4D-6396-4B43-A233-4A54407BD454}" type="sibTrans" cxnId="{9FB0F4BA-C97E-486E-89AE-2A2C43F2178F}">
      <dgm:prSet/>
      <dgm:spPr/>
      <dgm:t>
        <a:bodyPr/>
        <a:lstStyle/>
        <a:p>
          <a:endParaRPr lang="en-JM"/>
        </a:p>
      </dgm:t>
    </dgm:pt>
    <dgm:pt modelId="{5768407B-C3A9-4156-BBA5-CA0E71DBA7CB}">
      <dgm:prSet phldrT="[Text]"/>
      <dgm:spPr/>
      <dgm:t>
        <a:bodyPr/>
        <a:lstStyle/>
        <a:p>
          <a:r>
            <a:rPr lang="en-US" dirty="0" smtClean="0"/>
            <a:t>Syntax Analysis</a:t>
          </a:r>
          <a:endParaRPr lang="en-JM" dirty="0"/>
        </a:p>
      </dgm:t>
    </dgm:pt>
    <dgm:pt modelId="{56CC05F4-B7E5-4624-A7CD-B0E3ADB6DF5F}" type="parTrans" cxnId="{99C8D1D4-3273-42C5-8EC0-29333DC8DA15}">
      <dgm:prSet/>
      <dgm:spPr/>
      <dgm:t>
        <a:bodyPr/>
        <a:lstStyle/>
        <a:p>
          <a:endParaRPr lang="en-JM"/>
        </a:p>
      </dgm:t>
    </dgm:pt>
    <dgm:pt modelId="{F053C072-7DB5-40A3-98C9-D98D62E19959}" type="sibTrans" cxnId="{99C8D1D4-3273-42C5-8EC0-29333DC8DA15}">
      <dgm:prSet/>
      <dgm:spPr/>
      <dgm:t>
        <a:bodyPr/>
        <a:lstStyle/>
        <a:p>
          <a:endParaRPr lang="en-JM"/>
        </a:p>
      </dgm:t>
    </dgm:pt>
    <dgm:pt modelId="{EF761AFA-441C-40E6-ADE5-5EDCE987967A}">
      <dgm:prSet phldrT="[Text]"/>
      <dgm:spPr/>
      <dgm:t>
        <a:bodyPr/>
        <a:lstStyle/>
        <a:p>
          <a:r>
            <a:rPr lang="en-US" dirty="0" smtClean="0"/>
            <a:t>Semantic Analysis</a:t>
          </a:r>
          <a:endParaRPr lang="en-JM" dirty="0"/>
        </a:p>
      </dgm:t>
    </dgm:pt>
    <dgm:pt modelId="{14EE15AD-3BA7-4193-9158-CAA339C42588}" type="parTrans" cxnId="{B53A081A-A1B6-4B49-85EA-66C91D33F00C}">
      <dgm:prSet/>
      <dgm:spPr/>
      <dgm:t>
        <a:bodyPr/>
        <a:lstStyle/>
        <a:p>
          <a:endParaRPr lang="en-JM"/>
        </a:p>
      </dgm:t>
    </dgm:pt>
    <dgm:pt modelId="{36FFC21A-4698-42AC-81F9-CE5BA86A6F66}" type="sibTrans" cxnId="{B53A081A-A1B6-4B49-85EA-66C91D33F00C}">
      <dgm:prSet/>
      <dgm:spPr/>
      <dgm:t>
        <a:bodyPr/>
        <a:lstStyle/>
        <a:p>
          <a:endParaRPr lang="en-JM"/>
        </a:p>
      </dgm:t>
    </dgm:pt>
    <dgm:pt modelId="{09255A06-1176-4445-940F-EE3F47D731B5}">
      <dgm:prSet phldrT="[Text]"/>
      <dgm:spPr/>
      <dgm:t>
        <a:bodyPr/>
        <a:lstStyle/>
        <a:p>
          <a:r>
            <a:rPr lang="en-US" dirty="0" smtClean="0"/>
            <a:t>Intermediate Code</a:t>
          </a:r>
          <a:endParaRPr lang="en-JM" dirty="0"/>
        </a:p>
      </dgm:t>
    </dgm:pt>
    <dgm:pt modelId="{4D89677C-EE80-4C11-AD16-13E4EF6D8E96}" type="parTrans" cxnId="{4CE6FECE-BB33-40D6-B7FA-F0F26FA0087A}">
      <dgm:prSet/>
      <dgm:spPr/>
      <dgm:t>
        <a:bodyPr/>
        <a:lstStyle/>
        <a:p>
          <a:endParaRPr lang="en-JM"/>
        </a:p>
      </dgm:t>
    </dgm:pt>
    <dgm:pt modelId="{F8F4F0A6-299C-4B8E-8398-78F743A5E680}" type="sibTrans" cxnId="{4CE6FECE-BB33-40D6-B7FA-F0F26FA0087A}">
      <dgm:prSet/>
      <dgm:spPr/>
      <dgm:t>
        <a:bodyPr/>
        <a:lstStyle/>
        <a:p>
          <a:endParaRPr lang="en-JM"/>
        </a:p>
      </dgm:t>
    </dgm:pt>
    <dgm:pt modelId="{18B117DC-E9D8-441C-A0B2-8E83AA1B8D47}">
      <dgm:prSet phldrT="[Text]"/>
      <dgm:spPr/>
      <dgm:t>
        <a:bodyPr/>
        <a:lstStyle/>
        <a:p>
          <a:r>
            <a:rPr lang="en-US" dirty="0" smtClean="0"/>
            <a:t>Code Generation</a:t>
          </a:r>
          <a:endParaRPr lang="en-JM" dirty="0"/>
        </a:p>
      </dgm:t>
    </dgm:pt>
    <dgm:pt modelId="{DB90C3DD-0C07-4249-A46E-31AB0578ED7C}" type="parTrans" cxnId="{AC1D45EB-22A5-4022-A834-3E60BDB189C5}">
      <dgm:prSet/>
      <dgm:spPr/>
      <dgm:t>
        <a:bodyPr/>
        <a:lstStyle/>
        <a:p>
          <a:endParaRPr lang="en-JM"/>
        </a:p>
      </dgm:t>
    </dgm:pt>
    <dgm:pt modelId="{318075C2-3DB7-4F99-BBAC-3C891EE1C105}" type="sibTrans" cxnId="{AC1D45EB-22A5-4022-A834-3E60BDB189C5}">
      <dgm:prSet/>
      <dgm:spPr/>
      <dgm:t>
        <a:bodyPr/>
        <a:lstStyle/>
        <a:p>
          <a:endParaRPr lang="en-JM"/>
        </a:p>
      </dgm:t>
    </dgm:pt>
    <dgm:pt modelId="{966B7E42-8292-4EA5-8043-4ADC80269DAC}">
      <dgm:prSet phldrT="[Text]"/>
      <dgm:spPr/>
      <dgm:t>
        <a:bodyPr/>
        <a:lstStyle/>
        <a:p>
          <a:r>
            <a:rPr lang="en-US" dirty="0" smtClean="0"/>
            <a:t>Optimization</a:t>
          </a:r>
          <a:endParaRPr lang="en-JM" dirty="0"/>
        </a:p>
      </dgm:t>
    </dgm:pt>
    <dgm:pt modelId="{B3A0A643-69E1-4504-92D7-D99B4678ECBE}" type="parTrans" cxnId="{408419A4-D1AB-427C-92EF-E2FE70B21741}">
      <dgm:prSet/>
      <dgm:spPr/>
      <dgm:t>
        <a:bodyPr/>
        <a:lstStyle/>
        <a:p>
          <a:endParaRPr lang="en-JM"/>
        </a:p>
      </dgm:t>
    </dgm:pt>
    <dgm:pt modelId="{B152BE8D-0B6E-4EEA-80C1-CE7E1F1DD092}" type="sibTrans" cxnId="{408419A4-D1AB-427C-92EF-E2FE70B21741}">
      <dgm:prSet/>
      <dgm:spPr/>
      <dgm:t>
        <a:bodyPr/>
        <a:lstStyle/>
        <a:p>
          <a:endParaRPr lang="en-JM"/>
        </a:p>
      </dgm:t>
    </dgm:pt>
    <dgm:pt modelId="{D2523557-98CA-4065-9F5C-2204C14714AB}" type="pres">
      <dgm:prSet presAssocID="{DCD553E7-61D2-466C-81F5-F3040267F30F}" presName="linearFlow" presStyleCnt="0">
        <dgm:presLayoutVars>
          <dgm:resizeHandles val="exact"/>
        </dgm:presLayoutVars>
      </dgm:prSet>
      <dgm:spPr/>
    </dgm:pt>
    <dgm:pt modelId="{F753CD9B-7F9E-4561-9040-7057F888CFC8}" type="pres">
      <dgm:prSet presAssocID="{4AE8186D-3D6E-4909-8007-342DAC2CDF8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F245E888-7C89-4914-BD18-41CC84D14AFF}" type="pres">
      <dgm:prSet presAssocID="{5D02FA5B-E123-47C0-8D18-7AC44472AAF4}" presName="sibTrans" presStyleLbl="sibTrans2D1" presStyleIdx="0" presStyleCnt="1"/>
      <dgm:spPr/>
      <dgm:t>
        <a:bodyPr/>
        <a:lstStyle/>
        <a:p>
          <a:endParaRPr lang="en-US"/>
        </a:p>
      </dgm:t>
    </dgm:pt>
    <dgm:pt modelId="{D9750896-E09B-4E70-B21B-DBF89489CA05}" type="pres">
      <dgm:prSet presAssocID="{5D02FA5B-E123-47C0-8D18-7AC44472AAF4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FDC13DE2-7B52-4939-82C7-DC749ADD4EA4}" type="pres">
      <dgm:prSet presAssocID="{27E56C40-EE17-46B7-971C-51AA514F2C8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8419A4-D1AB-427C-92EF-E2FE70B21741}" srcId="{27E56C40-EE17-46B7-971C-51AA514F2C8C}" destId="{966B7E42-8292-4EA5-8043-4ADC80269DAC}" srcOrd="2" destOrd="0" parTransId="{B3A0A643-69E1-4504-92D7-D99B4678ECBE}" sibTransId="{B152BE8D-0B6E-4EEA-80C1-CE7E1F1DD092}"/>
    <dgm:cxn modelId="{82D05E8B-3AC6-4CAB-985A-F60ABC290363}" srcId="{4AE8186D-3D6E-4909-8007-342DAC2CDF85}" destId="{4F8D76B3-827C-48F7-9763-83004848D7C6}" srcOrd="1" destOrd="0" parTransId="{CE554256-C4AD-4349-83EE-98934FDCC575}" sibTransId="{2E083D71-58A2-4B13-81F0-F8A60678B5CE}"/>
    <dgm:cxn modelId="{DC378BBB-872C-4460-A4A4-00957A7FEC66}" type="presOf" srcId="{18B117DC-E9D8-441C-A0B2-8E83AA1B8D47}" destId="{FDC13DE2-7B52-4939-82C7-DC749ADD4EA4}" srcOrd="0" destOrd="2" presId="urn:microsoft.com/office/officeart/2005/8/layout/process2"/>
    <dgm:cxn modelId="{873EC39C-65E9-46A4-8D2E-AA985BCDFE93}" srcId="{DCD553E7-61D2-466C-81F5-F3040267F30F}" destId="{27E56C40-EE17-46B7-971C-51AA514F2C8C}" srcOrd="1" destOrd="0" parTransId="{CD94BD85-6F9F-451D-9754-4450A805C7D7}" sibTransId="{CD3B4680-866F-481D-A640-B09FC083BC8F}"/>
    <dgm:cxn modelId="{4CE6FECE-BB33-40D6-B7FA-F0F26FA0087A}" srcId="{27E56C40-EE17-46B7-971C-51AA514F2C8C}" destId="{09255A06-1176-4445-940F-EE3F47D731B5}" srcOrd="0" destOrd="0" parTransId="{4D89677C-EE80-4C11-AD16-13E4EF6D8E96}" sibTransId="{F8F4F0A6-299C-4B8E-8398-78F743A5E680}"/>
    <dgm:cxn modelId="{F605B3A6-9094-4492-9A41-4F3B70BA424A}" type="presOf" srcId="{966B7E42-8292-4EA5-8043-4ADC80269DAC}" destId="{FDC13DE2-7B52-4939-82C7-DC749ADD4EA4}" srcOrd="0" destOrd="3" presId="urn:microsoft.com/office/officeart/2005/8/layout/process2"/>
    <dgm:cxn modelId="{5580FCA7-294A-40A8-B7AF-C65AA4AD13C0}" type="presOf" srcId="{1491DC14-3AEA-482F-8F57-860796667AFD}" destId="{F753CD9B-7F9E-4561-9040-7057F888CFC8}" srcOrd="0" destOrd="3" presId="urn:microsoft.com/office/officeart/2005/8/layout/process2"/>
    <dgm:cxn modelId="{E2E7F22F-FBC0-4BB7-8AB5-C4C54E9A488E}" srcId="{DCD553E7-61D2-466C-81F5-F3040267F30F}" destId="{4AE8186D-3D6E-4909-8007-342DAC2CDF85}" srcOrd="0" destOrd="0" parTransId="{C0A258DB-A814-4A65-978F-7A714D617436}" sibTransId="{5D02FA5B-E123-47C0-8D18-7AC44472AAF4}"/>
    <dgm:cxn modelId="{B1B4BF10-E7C7-4A34-ACFE-BD6C1C4DFE77}" type="presOf" srcId="{5768407B-C3A9-4156-BBA5-CA0E71DBA7CB}" destId="{F753CD9B-7F9E-4561-9040-7057F888CFC8}" srcOrd="0" destOrd="4" presId="urn:microsoft.com/office/officeart/2005/8/layout/process2"/>
    <dgm:cxn modelId="{6C149A1F-0954-4951-88EF-BACDFCF17F05}" type="presOf" srcId="{EF761AFA-441C-40E6-ADE5-5EDCE987967A}" destId="{F753CD9B-7F9E-4561-9040-7057F888CFC8}" srcOrd="0" destOrd="5" presId="urn:microsoft.com/office/officeart/2005/8/layout/process2"/>
    <dgm:cxn modelId="{F9CE88A4-AA11-424D-819A-216918F134D4}" type="presOf" srcId="{4C7B83DC-47A6-43B0-A805-6E533E8AEC88}" destId="{F753CD9B-7F9E-4561-9040-7057F888CFC8}" srcOrd="0" destOrd="1" presId="urn:microsoft.com/office/officeart/2005/8/layout/process2"/>
    <dgm:cxn modelId="{99C8D1D4-3273-42C5-8EC0-29333DC8DA15}" srcId="{4AE8186D-3D6E-4909-8007-342DAC2CDF85}" destId="{5768407B-C3A9-4156-BBA5-CA0E71DBA7CB}" srcOrd="3" destOrd="0" parTransId="{56CC05F4-B7E5-4624-A7CD-B0E3ADB6DF5F}" sibTransId="{F053C072-7DB5-40A3-98C9-D98D62E19959}"/>
    <dgm:cxn modelId="{2B42C898-EB9B-43F0-A0AD-D7A86764C7C1}" type="presOf" srcId="{5D02FA5B-E123-47C0-8D18-7AC44472AAF4}" destId="{D9750896-E09B-4E70-B21B-DBF89489CA05}" srcOrd="1" destOrd="0" presId="urn:microsoft.com/office/officeart/2005/8/layout/process2"/>
    <dgm:cxn modelId="{C42B5049-3A09-47CD-B463-80E0D999B20C}" type="presOf" srcId="{5D02FA5B-E123-47C0-8D18-7AC44472AAF4}" destId="{F245E888-7C89-4914-BD18-41CC84D14AFF}" srcOrd="0" destOrd="0" presId="urn:microsoft.com/office/officeart/2005/8/layout/process2"/>
    <dgm:cxn modelId="{1F0C3AA7-1B79-4FD9-AED1-683CEB6D722A}" type="presOf" srcId="{DCD553E7-61D2-466C-81F5-F3040267F30F}" destId="{D2523557-98CA-4065-9F5C-2204C14714AB}" srcOrd="0" destOrd="0" presId="urn:microsoft.com/office/officeart/2005/8/layout/process2"/>
    <dgm:cxn modelId="{BE745380-3343-4219-87B7-8276EFADB437}" type="presOf" srcId="{4F8D76B3-827C-48F7-9763-83004848D7C6}" destId="{F753CD9B-7F9E-4561-9040-7057F888CFC8}" srcOrd="0" destOrd="2" presId="urn:microsoft.com/office/officeart/2005/8/layout/process2"/>
    <dgm:cxn modelId="{91678588-2AB1-498F-B7A1-04FE147A79D4}" type="presOf" srcId="{4AE8186D-3D6E-4909-8007-342DAC2CDF85}" destId="{F753CD9B-7F9E-4561-9040-7057F888CFC8}" srcOrd="0" destOrd="0" presId="urn:microsoft.com/office/officeart/2005/8/layout/process2"/>
    <dgm:cxn modelId="{0F465DB8-43EA-41B9-AAD4-983E5D51BE20}" type="presOf" srcId="{27E56C40-EE17-46B7-971C-51AA514F2C8C}" destId="{FDC13DE2-7B52-4939-82C7-DC749ADD4EA4}" srcOrd="0" destOrd="0" presId="urn:microsoft.com/office/officeart/2005/8/layout/process2"/>
    <dgm:cxn modelId="{9FB0F4BA-C97E-486E-89AE-2A2C43F2178F}" srcId="{4AE8186D-3D6E-4909-8007-342DAC2CDF85}" destId="{1491DC14-3AEA-482F-8F57-860796667AFD}" srcOrd="2" destOrd="0" parTransId="{38FD37CB-34D2-4893-857E-B0B398862A2B}" sibTransId="{6950AC4D-6396-4B43-A233-4A54407BD454}"/>
    <dgm:cxn modelId="{4CC929DD-F5D7-4CF2-999C-6F00A9000108}" srcId="{4AE8186D-3D6E-4909-8007-342DAC2CDF85}" destId="{4C7B83DC-47A6-43B0-A805-6E533E8AEC88}" srcOrd="0" destOrd="0" parTransId="{FFF892D2-733E-444E-AF5E-F8B505083499}" sibTransId="{30E97C9C-EF7E-4363-88AC-B2906881ADDA}"/>
    <dgm:cxn modelId="{0AEAA13C-E4F8-4927-BD75-83C7D81C1C77}" type="presOf" srcId="{09255A06-1176-4445-940F-EE3F47D731B5}" destId="{FDC13DE2-7B52-4939-82C7-DC749ADD4EA4}" srcOrd="0" destOrd="1" presId="urn:microsoft.com/office/officeart/2005/8/layout/process2"/>
    <dgm:cxn modelId="{B53A081A-A1B6-4B49-85EA-66C91D33F00C}" srcId="{4AE8186D-3D6E-4909-8007-342DAC2CDF85}" destId="{EF761AFA-441C-40E6-ADE5-5EDCE987967A}" srcOrd="4" destOrd="0" parTransId="{14EE15AD-3BA7-4193-9158-CAA339C42588}" sibTransId="{36FFC21A-4698-42AC-81F9-CE5BA86A6F66}"/>
    <dgm:cxn modelId="{AC1D45EB-22A5-4022-A834-3E60BDB189C5}" srcId="{27E56C40-EE17-46B7-971C-51AA514F2C8C}" destId="{18B117DC-E9D8-441C-A0B2-8E83AA1B8D47}" srcOrd="1" destOrd="0" parTransId="{DB90C3DD-0C07-4249-A46E-31AB0578ED7C}" sibTransId="{318075C2-3DB7-4F99-BBAC-3C891EE1C105}"/>
    <dgm:cxn modelId="{8E6754AE-9E5A-4B4B-9147-98E738EB24BF}" type="presParOf" srcId="{D2523557-98CA-4065-9F5C-2204C14714AB}" destId="{F753CD9B-7F9E-4561-9040-7057F888CFC8}" srcOrd="0" destOrd="0" presId="urn:microsoft.com/office/officeart/2005/8/layout/process2"/>
    <dgm:cxn modelId="{88774E76-5D31-47CE-9249-3F2BFBDC0006}" type="presParOf" srcId="{D2523557-98CA-4065-9F5C-2204C14714AB}" destId="{F245E888-7C89-4914-BD18-41CC84D14AFF}" srcOrd="1" destOrd="0" presId="urn:microsoft.com/office/officeart/2005/8/layout/process2"/>
    <dgm:cxn modelId="{283BE064-B41E-44CD-B825-1EA6478633E3}" type="presParOf" srcId="{F245E888-7C89-4914-BD18-41CC84D14AFF}" destId="{D9750896-E09B-4E70-B21B-DBF89489CA05}" srcOrd="0" destOrd="0" presId="urn:microsoft.com/office/officeart/2005/8/layout/process2"/>
    <dgm:cxn modelId="{08828330-2239-43C2-BB6F-420B0D0684D3}" type="presParOf" srcId="{D2523557-98CA-4065-9F5C-2204C14714AB}" destId="{FDC13DE2-7B52-4939-82C7-DC749ADD4EA4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720500A-5CB8-4A15-A450-ECE856561FB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JM"/>
        </a:p>
      </dgm:t>
    </dgm:pt>
    <dgm:pt modelId="{77DC25AD-A49C-4D97-8E06-F7332203F57E}">
      <dgm:prSet phldrT="[Text]"/>
      <dgm:spPr/>
      <dgm:t>
        <a:bodyPr/>
        <a:lstStyle/>
        <a:p>
          <a:r>
            <a:rPr lang="en-US" dirty="0" smtClean="0"/>
            <a:t>Intermediate Code</a:t>
          </a:r>
          <a:endParaRPr lang="en-JM" dirty="0"/>
        </a:p>
      </dgm:t>
    </dgm:pt>
    <dgm:pt modelId="{22F89651-5CAF-4DC8-AF46-BE242E5E75C4}" type="parTrans" cxnId="{1A30F0E3-8687-4238-85E0-13B54ED31683}">
      <dgm:prSet/>
      <dgm:spPr/>
      <dgm:t>
        <a:bodyPr/>
        <a:lstStyle/>
        <a:p>
          <a:endParaRPr lang="en-JM"/>
        </a:p>
      </dgm:t>
    </dgm:pt>
    <dgm:pt modelId="{CD02485E-3542-441D-9398-1299E3DCB9CC}" type="sibTrans" cxnId="{1A30F0E3-8687-4238-85E0-13B54ED31683}">
      <dgm:prSet/>
      <dgm:spPr/>
      <dgm:t>
        <a:bodyPr/>
        <a:lstStyle/>
        <a:p>
          <a:endParaRPr lang="en-JM"/>
        </a:p>
      </dgm:t>
    </dgm:pt>
    <dgm:pt modelId="{9C7881DB-637E-4F7D-9A53-1D8BB1AFCF49}">
      <dgm:prSet phldrT="[Text]"/>
      <dgm:spPr/>
      <dgm:t>
        <a:bodyPr/>
        <a:lstStyle/>
        <a:p>
          <a:pPr marL="285750" lvl="1" indent="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smtClean="0"/>
            <a:t>Converts the results from the semantic file to ASCII code</a:t>
          </a:r>
          <a:endParaRPr lang="en-JM" dirty="0"/>
        </a:p>
      </dgm:t>
    </dgm:pt>
    <dgm:pt modelId="{FE4A2516-61EC-456D-87CA-7230C5F96796}" type="parTrans" cxnId="{5B0ED8A8-9C5B-4C30-A5E5-6D17EFCA66E5}">
      <dgm:prSet/>
      <dgm:spPr/>
      <dgm:t>
        <a:bodyPr/>
        <a:lstStyle/>
        <a:p>
          <a:endParaRPr lang="en-JM"/>
        </a:p>
      </dgm:t>
    </dgm:pt>
    <dgm:pt modelId="{30A37DB7-C14E-4AE1-AC30-EF92DD2FEC50}" type="sibTrans" cxnId="{5B0ED8A8-9C5B-4C30-A5E5-6D17EFCA66E5}">
      <dgm:prSet/>
      <dgm:spPr/>
      <dgm:t>
        <a:bodyPr/>
        <a:lstStyle/>
        <a:p>
          <a:endParaRPr lang="en-JM"/>
        </a:p>
      </dgm:t>
    </dgm:pt>
    <dgm:pt modelId="{A5E6C99C-4DF1-4EDC-B088-DFFF13445558}">
      <dgm:prSet/>
      <dgm:spPr/>
      <dgm:t>
        <a:bodyPr/>
        <a:lstStyle/>
        <a:p>
          <a:pPr marL="285750" marR="0" lvl="1" indent="-285750" algn="l" defTabSz="28892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JM" dirty="0"/>
        </a:p>
      </dgm:t>
    </dgm:pt>
    <dgm:pt modelId="{16E8C6C9-18E5-42F5-AD41-C29315371DD6}" type="parTrans" cxnId="{3FA1F316-BAC6-4B29-B2DD-F01F3176ADC8}">
      <dgm:prSet/>
      <dgm:spPr/>
      <dgm:t>
        <a:bodyPr/>
        <a:lstStyle/>
        <a:p>
          <a:endParaRPr lang="en-JM"/>
        </a:p>
      </dgm:t>
    </dgm:pt>
    <dgm:pt modelId="{D3C80030-DD85-42BE-A5D2-7D7E7B867682}" type="sibTrans" cxnId="{3FA1F316-BAC6-4B29-B2DD-F01F3176ADC8}">
      <dgm:prSet/>
      <dgm:spPr/>
      <dgm:t>
        <a:bodyPr/>
        <a:lstStyle/>
        <a:p>
          <a:endParaRPr lang="en-JM"/>
        </a:p>
      </dgm:t>
    </dgm:pt>
    <dgm:pt modelId="{C965245B-913E-4DFE-9BB0-69B448F3C000}" type="pres">
      <dgm:prSet presAssocID="{7720500A-5CB8-4A15-A450-ECE856561FB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86F44F-89E6-4425-B2C9-FD17E917B924}" type="pres">
      <dgm:prSet presAssocID="{77DC25AD-A49C-4D97-8E06-F7332203F57E}" presName="composite" presStyleCnt="0"/>
      <dgm:spPr/>
    </dgm:pt>
    <dgm:pt modelId="{6F740482-0571-43FC-A893-FC8B2EEA7561}" type="pres">
      <dgm:prSet presAssocID="{77DC25AD-A49C-4D97-8E06-F7332203F57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92EE22E3-33A5-472B-9E04-8078F2DE59F0}" type="pres">
      <dgm:prSet presAssocID="{77DC25AD-A49C-4D97-8E06-F7332203F57E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JM"/>
        </a:p>
      </dgm:t>
    </dgm:pt>
  </dgm:ptLst>
  <dgm:cxnLst>
    <dgm:cxn modelId="{3FA1F316-BAC6-4B29-B2DD-F01F3176ADC8}" srcId="{77DC25AD-A49C-4D97-8E06-F7332203F57E}" destId="{A5E6C99C-4DF1-4EDC-B088-DFFF13445558}" srcOrd="1" destOrd="0" parTransId="{16E8C6C9-18E5-42F5-AD41-C29315371DD6}" sibTransId="{D3C80030-DD85-42BE-A5D2-7D7E7B867682}"/>
    <dgm:cxn modelId="{1A30F0E3-8687-4238-85E0-13B54ED31683}" srcId="{7720500A-5CB8-4A15-A450-ECE856561FBA}" destId="{77DC25AD-A49C-4D97-8E06-F7332203F57E}" srcOrd="0" destOrd="0" parTransId="{22F89651-5CAF-4DC8-AF46-BE242E5E75C4}" sibTransId="{CD02485E-3542-441D-9398-1299E3DCB9CC}"/>
    <dgm:cxn modelId="{9F8E76AB-2CA2-40B0-BBCE-29ED094AD41C}" type="presOf" srcId="{A5E6C99C-4DF1-4EDC-B088-DFFF13445558}" destId="{92EE22E3-33A5-472B-9E04-8078F2DE59F0}" srcOrd="0" destOrd="1" presId="urn:microsoft.com/office/officeart/2005/8/layout/hList1"/>
    <dgm:cxn modelId="{FB6D645C-28E0-4173-9CDC-0AC1C4631F9F}" type="presOf" srcId="{7720500A-5CB8-4A15-A450-ECE856561FBA}" destId="{C965245B-913E-4DFE-9BB0-69B448F3C000}" srcOrd="0" destOrd="0" presId="urn:microsoft.com/office/officeart/2005/8/layout/hList1"/>
    <dgm:cxn modelId="{5B0ED8A8-9C5B-4C30-A5E5-6D17EFCA66E5}" srcId="{77DC25AD-A49C-4D97-8E06-F7332203F57E}" destId="{9C7881DB-637E-4F7D-9A53-1D8BB1AFCF49}" srcOrd="0" destOrd="0" parTransId="{FE4A2516-61EC-456D-87CA-7230C5F96796}" sibTransId="{30A37DB7-C14E-4AE1-AC30-EF92DD2FEC50}"/>
    <dgm:cxn modelId="{5DFB494C-8BC7-4205-8FC1-4AC76D55AD5F}" type="presOf" srcId="{9C7881DB-637E-4F7D-9A53-1D8BB1AFCF49}" destId="{92EE22E3-33A5-472B-9E04-8078F2DE59F0}" srcOrd="0" destOrd="0" presId="urn:microsoft.com/office/officeart/2005/8/layout/hList1"/>
    <dgm:cxn modelId="{369F8C9E-2C59-4F72-A01A-1024AAFBA79E}" type="presOf" srcId="{77DC25AD-A49C-4D97-8E06-F7332203F57E}" destId="{6F740482-0571-43FC-A893-FC8B2EEA7561}" srcOrd="0" destOrd="0" presId="urn:microsoft.com/office/officeart/2005/8/layout/hList1"/>
    <dgm:cxn modelId="{4BB1FC8E-155F-42CB-8808-9A335CF31EC2}" type="presParOf" srcId="{C965245B-913E-4DFE-9BB0-69B448F3C000}" destId="{F486F44F-89E6-4425-B2C9-FD17E917B924}" srcOrd="0" destOrd="0" presId="urn:microsoft.com/office/officeart/2005/8/layout/hList1"/>
    <dgm:cxn modelId="{3F2D9F1D-6989-4E3F-90C5-37C88330B5F2}" type="presParOf" srcId="{F486F44F-89E6-4425-B2C9-FD17E917B924}" destId="{6F740482-0571-43FC-A893-FC8B2EEA7561}" srcOrd="0" destOrd="0" presId="urn:microsoft.com/office/officeart/2005/8/layout/hList1"/>
    <dgm:cxn modelId="{6E2ADB52-63F2-4B77-89D5-A2D8757FFC40}" type="presParOf" srcId="{F486F44F-89E6-4425-B2C9-FD17E917B924}" destId="{92EE22E3-33A5-472B-9E04-8078F2DE59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720500A-5CB8-4A15-A450-ECE856561FB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JM"/>
        </a:p>
      </dgm:t>
    </dgm:pt>
    <dgm:pt modelId="{77DC25AD-A49C-4D97-8E06-F7332203F57E}">
      <dgm:prSet phldrT="[Text]"/>
      <dgm:spPr/>
      <dgm:t>
        <a:bodyPr/>
        <a:lstStyle/>
        <a:p>
          <a:r>
            <a:rPr lang="en-US" dirty="0" smtClean="0"/>
            <a:t>Machine Code</a:t>
          </a:r>
          <a:endParaRPr lang="en-JM" dirty="0"/>
        </a:p>
      </dgm:t>
    </dgm:pt>
    <dgm:pt modelId="{22F89651-5CAF-4DC8-AF46-BE242E5E75C4}" type="parTrans" cxnId="{1A30F0E3-8687-4238-85E0-13B54ED31683}">
      <dgm:prSet/>
      <dgm:spPr/>
      <dgm:t>
        <a:bodyPr/>
        <a:lstStyle/>
        <a:p>
          <a:endParaRPr lang="en-JM"/>
        </a:p>
      </dgm:t>
    </dgm:pt>
    <dgm:pt modelId="{CD02485E-3542-441D-9398-1299E3DCB9CC}" type="sibTrans" cxnId="{1A30F0E3-8687-4238-85E0-13B54ED31683}">
      <dgm:prSet/>
      <dgm:spPr/>
      <dgm:t>
        <a:bodyPr/>
        <a:lstStyle/>
        <a:p>
          <a:endParaRPr lang="en-JM"/>
        </a:p>
      </dgm:t>
    </dgm:pt>
    <dgm:pt modelId="{9C7881DB-637E-4F7D-9A53-1D8BB1AFCF49}">
      <dgm:prSet phldrT="[Text]"/>
      <dgm:spPr/>
      <dgm:t>
        <a:bodyPr/>
        <a:lstStyle/>
        <a:p>
          <a:pPr marL="285750" lvl="1" indent="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smtClean="0"/>
            <a:t>Converts the results from the semantic file to machine code</a:t>
          </a:r>
          <a:endParaRPr lang="en-JM" dirty="0"/>
        </a:p>
      </dgm:t>
    </dgm:pt>
    <dgm:pt modelId="{FE4A2516-61EC-456D-87CA-7230C5F96796}" type="parTrans" cxnId="{5B0ED8A8-9C5B-4C30-A5E5-6D17EFCA66E5}">
      <dgm:prSet/>
      <dgm:spPr/>
      <dgm:t>
        <a:bodyPr/>
        <a:lstStyle/>
        <a:p>
          <a:endParaRPr lang="en-JM"/>
        </a:p>
      </dgm:t>
    </dgm:pt>
    <dgm:pt modelId="{30A37DB7-C14E-4AE1-AC30-EF92DD2FEC50}" type="sibTrans" cxnId="{5B0ED8A8-9C5B-4C30-A5E5-6D17EFCA66E5}">
      <dgm:prSet/>
      <dgm:spPr/>
      <dgm:t>
        <a:bodyPr/>
        <a:lstStyle/>
        <a:p>
          <a:endParaRPr lang="en-JM"/>
        </a:p>
      </dgm:t>
    </dgm:pt>
    <dgm:pt modelId="{36CD86C7-53FA-4E77-A8C9-0EA307A5F4B3}">
      <dgm:prSet/>
      <dgm:spPr/>
      <dgm:t>
        <a:bodyPr/>
        <a:lstStyle/>
        <a:p>
          <a:pPr marL="285750" marR="0" lvl="1" indent="-285750" algn="l" defTabSz="28892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JM" dirty="0"/>
        </a:p>
      </dgm:t>
    </dgm:pt>
    <dgm:pt modelId="{86B1812A-6BCC-458C-8875-848F3C6C80A2}" type="parTrans" cxnId="{112E42A0-24F5-4988-8B87-8D48AE605EDE}">
      <dgm:prSet/>
      <dgm:spPr/>
      <dgm:t>
        <a:bodyPr/>
        <a:lstStyle/>
        <a:p>
          <a:endParaRPr lang="en-JM"/>
        </a:p>
      </dgm:t>
    </dgm:pt>
    <dgm:pt modelId="{216A2B5F-6ACD-49D4-AB68-AB8C5FA94A0E}" type="sibTrans" cxnId="{112E42A0-24F5-4988-8B87-8D48AE605EDE}">
      <dgm:prSet/>
      <dgm:spPr/>
      <dgm:t>
        <a:bodyPr/>
        <a:lstStyle/>
        <a:p>
          <a:endParaRPr lang="en-JM"/>
        </a:p>
      </dgm:t>
    </dgm:pt>
    <dgm:pt modelId="{C965245B-913E-4DFE-9BB0-69B448F3C000}" type="pres">
      <dgm:prSet presAssocID="{7720500A-5CB8-4A15-A450-ECE856561FB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86F44F-89E6-4425-B2C9-FD17E917B924}" type="pres">
      <dgm:prSet presAssocID="{77DC25AD-A49C-4D97-8E06-F7332203F57E}" presName="composite" presStyleCnt="0"/>
      <dgm:spPr/>
    </dgm:pt>
    <dgm:pt modelId="{6F740482-0571-43FC-A893-FC8B2EEA7561}" type="pres">
      <dgm:prSet presAssocID="{77DC25AD-A49C-4D97-8E06-F7332203F57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92EE22E3-33A5-472B-9E04-8078F2DE59F0}" type="pres">
      <dgm:prSet presAssocID="{77DC25AD-A49C-4D97-8E06-F7332203F57E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JM"/>
        </a:p>
      </dgm:t>
    </dgm:pt>
  </dgm:ptLst>
  <dgm:cxnLst>
    <dgm:cxn modelId="{CC3400A8-8877-48AD-97BF-628670BCE011}" type="presOf" srcId="{9C7881DB-637E-4F7D-9A53-1D8BB1AFCF49}" destId="{92EE22E3-33A5-472B-9E04-8078F2DE59F0}" srcOrd="0" destOrd="0" presId="urn:microsoft.com/office/officeart/2005/8/layout/hList1"/>
    <dgm:cxn modelId="{940866AD-2228-4632-86CF-13664029EFC8}" type="presOf" srcId="{36CD86C7-53FA-4E77-A8C9-0EA307A5F4B3}" destId="{92EE22E3-33A5-472B-9E04-8078F2DE59F0}" srcOrd="0" destOrd="1" presId="urn:microsoft.com/office/officeart/2005/8/layout/hList1"/>
    <dgm:cxn modelId="{5B0ED8A8-9C5B-4C30-A5E5-6D17EFCA66E5}" srcId="{77DC25AD-A49C-4D97-8E06-F7332203F57E}" destId="{9C7881DB-637E-4F7D-9A53-1D8BB1AFCF49}" srcOrd="0" destOrd="0" parTransId="{FE4A2516-61EC-456D-87CA-7230C5F96796}" sibTransId="{30A37DB7-C14E-4AE1-AC30-EF92DD2FEC50}"/>
    <dgm:cxn modelId="{112E42A0-24F5-4988-8B87-8D48AE605EDE}" srcId="{77DC25AD-A49C-4D97-8E06-F7332203F57E}" destId="{36CD86C7-53FA-4E77-A8C9-0EA307A5F4B3}" srcOrd="1" destOrd="0" parTransId="{86B1812A-6BCC-458C-8875-848F3C6C80A2}" sibTransId="{216A2B5F-6ACD-49D4-AB68-AB8C5FA94A0E}"/>
    <dgm:cxn modelId="{74FBAE98-477E-48A9-9B87-FBC009C31AFC}" type="presOf" srcId="{77DC25AD-A49C-4D97-8E06-F7332203F57E}" destId="{6F740482-0571-43FC-A893-FC8B2EEA7561}" srcOrd="0" destOrd="0" presId="urn:microsoft.com/office/officeart/2005/8/layout/hList1"/>
    <dgm:cxn modelId="{1A30F0E3-8687-4238-85E0-13B54ED31683}" srcId="{7720500A-5CB8-4A15-A450-ECE856561FBA}" destId="{77DC25AD-A49C-4D97-8E06-F7332203F57E}" srcOrd="0" destOrd="0" parTransId="{22F89651-5CAF-4DC8-AF46-BE242E5E75C4}" sibTransId="{CD02485E-3542-441D-9398-1299E3DCB9CC}"/>
    <dgm:cxn modelId="{3EDC1BED-AD35-42F9-896D-2E70BCFDD6BA}" type="presOf" srcId="{7720500A-5CB8-4A15-A450-ECE856561FBA}" destId="{C965245B-913E-4DFE-9BB0-69B448F3C000}" srcOrd="0" destOrd="0" presId="urn:microsoft.com/office/officeart/2005/8/layout/hList1"/>
    <dgm:cxn modelId="{409DB5BA-A8E6-4F73-B993-4AA14DF8A0E2}" type="presParOf" srcId="{C965245B-913E-4DFE-9BB0-69B448F3C000}" destId="{F486F44F-89E6-4425-B2C9-FD17E917B924}" srcOrd="0" destOrd="0" presId="urn:microsoft.com/office/officeart/2005/8/layout/hList1"/>
    <dgm:cxn modelId="{4047658A-E35E-49B0-8C20-9AAF2CE3C6D4}" type="presParOf" srcId="{F486F44F-89E6-4425-B2C9-FD17E917B924}" destId="{6F740482-0571-43FC-A893-FC8B2EEA7561}" srcOrd="0" destOrd="0" presId="urn:microsoft.com/office/officeart/2005/8/layout/hList1"/>
    <dgm:cxn modelId="{47BFFB56-0874-43FB-9CB8-09E14FED21F9}" type="presParOf" srcId="{F486F44F-89E6-4425-B2C9-FD17E917B924}" destId="{92EE22E3-33A5-472B-9E04-8078F2DE59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720500A-5CB8-4A15-A450-ECE856561FB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JM"/>
        </a:p>
      </dgm:t>
    </dgm:pt>
    <dgm:pt modelId="{77DC25AD-A49C-4D97-8E06-F7332203F57E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Optimization</a:t>
          </a:r>
          <a:endParaRPr lang="en-JM" dirty="0">
            <a:solidFill>
              <a:srgbClr val="FF0000"/>
            </a:solidFill>
          </a:endParaRPr>
        </a:p>
      </dgm:t>
    </dgm:pt>
    <dgm:pt modelId="{22F89651-5CAF-4DC8-AF46-BE242E5E75C4}" type="parTrans" cxnId="{1A30F0E3-8687-4238-85E0-13B54ED31683}">
      <dgm:prSet/>
      <dgm:spPr/>
      <dgm:t>
        <a:bodyPr/>
        <a:lstStyle/>
        <a:p>
          <a:endParaRPr lang="en-JM"/>
        </a:p>
      </dgm:t>
    </dgm:pt>
    <dgm:pt modelId="{CD02485E-3542-441D-9398-1299E3DCB9CC}" type="sibTrans" cxnId="{1A30F0E3-8687-4238-85E0-13B54ED31683}">
      <dgm:prSet/>
      <dgm:spPr/>
      <dgm:t>
        <a:bodyPr/>
        <a:lstStyle/>
        <a:p>
          <a:endParaRPr lang="en-JM"/>
        </a:p>
      </dgm:t>
    </dgm:pt>
    <dgm:pt modelId="{9C7881DB-637E-4F7D-9A53-1D8BB1AFCF49}">
      <dgm:prSet phldrT="[Text]"/>
      <dgm:spPr/>
      <dgm:t>
        <a:bodyPr/>
        <a:lstStyle/>
        <a:p>
          <a:r>
            <a:rPr lang="en-US" dirty="0" smtClean="0"/>
            <a:t>There are 2 levels of optimization</a:t>
          </a:r>
          <a:endParaRPr lang="en-JM" dirty="0"/>
        </a:p>
      </dgm:t>
    </dgm:pt>
    <dgm:pt modelId="{FE4A2516-61EC-456D-87CA-7230C5F96796}" type="parTrans" cxnId="{5B0ED8A8-9C5B-4C30-A5E5-6D17EFCA66E5}">
      <dgm:prSet/>
      <dgm:spPr/>
      <dgm:t>
        <a:bodyPr/>
        <a:lstStyle/>
        <a:p>
          <a:endParaRPr lang="en-JM"/>
        </a:p>
      </dgm:t>
    </dgm:pt>
    <dgm:pt modelId="{30A37DB7-C14E-4AE1-AC30-EF92DD2FEC50}" type="sibTrans" cxnId="{5B0ED8A8-9C5B-4C30-A5E5-6D17EFCA66E5}">
      <dgm:prSet/>
      <dgm:spPr/>
      <dgm:t>
        <a:bodyPr/>
        <a:lstStyle/>
        <a:p>
          <a:endParaRPr lang="en-JM"/>
        </a:p>
      </dgm:t>
    </dgm:pt>
    <dgm:pt modelId="{3272C8C6-5945-46DC-BAC4-76135F5ECC5D}">
      <dgm:prSet/>
      <dgm:spPr/>
      <dgm:t>
        <a:bodyPr/>
        <a:lstStyle/>
        <a:p>
          <a:r>
            <a:rPr lang="en-US" smtClean="0"/>
            <a:t>Level 0: No optimization</a:t>
          </a:r>
          <a:endParaRPr lang="en-JM"/>
        </a:p>
      </dgm:t>
    </dgm:pt>
    <dgm:pt modelId="{AE354820-86CA-4277-8CB7-491E2A2285F8}" type="parTrans" cxnId="{89B9A04F-45A5-4D51-8316-692EF06578B3}">
      <dgm:prSet/>
      <dgm:spPr/>
      <dgm:t>
        <a:bodyPr/>
        <a:lstStyle/>
        <a:p>
          <a:endParaRPr lang="en-JM"/>
        </a:p>
      </dgm:t>
    </dgm:pt>
    <dgm:pt modelId="{EAE8A073-4E5B-42CB-9D44-251B1887DA9F}" type="sibTrans" cxnId="{89B9A04F-45A5-4D51-8316-692EF06578B3}">
      <dgm:prSet/>
      <dgm:spPr/>
      <dgm:t>
        <a:bodyPr/>
        <a:lstStyle/>
        <a:p>
          <a:endParaRPr lang="en-JM"/>
        </a:p>
      </dgm:t>
    </dgm:pt>
    <dgm:pt modelId="{64CBBD38-A46D-4079-A360-8B73C25A1CB6}">
      <dgm:prSet/>
      <dgm:spPr/>
      <dgm:t>
        <a:bodyPr/>
        <a:lstStyle/>
        <a:p>
          <a:r>
            <a:rPr lang="en-US" dirty="0" smtClean="0"/>
            <a:t>Level 1: Removes chorus and verses within song file and only reads it directly from the Symbol Table</a:t>
          </a:r>
          <a:endParaRPr lang="en-JM" dirty="0"/>
        </a:p>
      </dgm:t>
    </dgm:pt>
    <dgm:pt modelId="{41DE1D97-9D5C-41CD-AED2-206F6D3A8BBF}" type="parTrans" cxnId="{3D1416EF-E347-4010-A621-42641B534FDA}">
      <dgm:prSet/>
      <dgm:spPr/>
      <dgm:t>
        <a:bodyPr/>
        <a:lstStyle/>
        <a:p>
          <a:endParaRPr lang="en-JM"/>
        </a:p>
      </dgm:t>
    </dgm:pt>
    <dgm:pt modelId="{99AA002D-671F-452B-BAA5-08DA4EAE5A62}" type="sibTrans" cxnId="{3D1416EF-E347-4010-A621-42641B534FDA}">
      <dgm:prSet/>
      <dgm:spPr/>
      <dgm:t>
        <a:bodyPr/>
        <a:lstStyle/>
        <a:p>
          <a:endParaRPr lang="en-JM"/>
        </a:p>
      </dgm:t>
    </dgm:pt>
    <dgm:pt modelId="{C965245B-913E-4DFE-9BB0-69B448F3C000}" type="pres">
      <dgm:prSet presAssocID="{7720500A-5CB8-4A15-A450-ECE856561FB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86F44F-89E6-4425-B2C9-FD17E917B924}" type="pres">
      <dgm:prSet presAssocID="{77DC25AD-A49C-4D97-8E06-F7332203F57E}" presName="composite" presStyleCnt="0"/>
      <dgm:spPr/>
    </dgm:pt>
    <dgm:pt modelId="{6F740482-0571-43FC-A893-FC8B2EEA7561}" type="pres">
      <dgm:prSet presAssocID="{77DC25AD-A49C-4D97-8E06-F7332203F57E}" presName="parTx" presStyleLbl="alignNode1" presStyleIdx="0" presStyleCnt="1" custLinFactNeighborX="-6427" custLinFactNeighborY="7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92EE22E3-33A5-472B-9E04-8078F2DE59F0}" type="pres">
      <dgm:prSet presAssocID="{77DC25AD-A49C-4D97-8E06-F7332203F57E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JM"/>
        </a:p>
      </dgm:t>
    </dgm:pt>
  </dgm:ptLst>
  <dgm:cxnLst>
    <dgm:cxn modelId="{89B9A04F-45A5-4D51-8316-692EF06578B3}" srcId="{9C7881DB-637E-4F7D-9A53-1D8BB1AFCF49}" destId="{3272C8C6-5945-46DC-BAC4-76135F5ECC5D}" srcOrd="0" destOrd="0" parTransId="{AE354820-86CA-4277-8CB7-491E2A2285F8}" sibTransId="{EAE8A073-4E5B-42CB-9D44-251B1887DA9F}"/>
    <dgm:cxn modelId="{4D56F05E-490E-45F5-95E4-C7E8AC6105C3}" type="presOf" srcId="{64CBBD38-A46D-4079-A360-8B73C25A1CB6}" destId="{92EE22E3-33A5-472B-9E04-8078F2DE59F0}" srcOrd="0" destOrd="2" presId="urn:microsoft.com/office/officeart/2005/8/layout/hList1"/>
    <dgm:cxn modelId="{21E93D92-8AF6-4DC2-B776-A29F6D1B0275}" type="presOf" srcId="{3272C8C6-5945-46DC-BAC4-76135F5ECC5D}" destId="{92EE22E3-33A5-472B-9E04-8078F2DE59F0}" srcOrd="0" destOrd="1" presId="urn:microsoft.com/office/officeart/2005/8/layout/hList1"/>
    <dgm:cxn modelId="{A07C5DB2-0E39-4E1A-AEAC-9C6CBA31D237}" type="presOf" srcId="{77DC25AD-A49C-4D97-8E06-F7332203F57E}" destId="{6F740482-0571-43FC-A893-FC8B2EEA7561}" srcOrd="0" destOrd="0" presId="urn:microsoft.com/office/officeart/2005/8/layout/hList1"/>
    <dgm:cxn modelId="{5B0ED8A8-9C5B-4C30-A5E5-6D17EFCA66E5}" srcId="{77DC25AD-A49C-4D97-8E06-F7332203F57E}" destId="{9C7881DB-637E-4F7D-9A53-1D8BB1AFCF49}" srcOrd="0" destOrd="0" parTransId="{FE4A2516-61EC-456D-87CA-7230C5F96796}" sibTransId="{30A37DB7-C14E-4AE1-AC30-EF92DD2FEC50}"/>
    <dgm:cxn modelId="{4EA8336E-C520-47B5-B32F-49B0A2312696}" type="presOf" srcId="{9C7881DB-637E-4F7D-9A53-1D8BB1AFCF49}" destId="{92EE22E3-33A5-472B-9E04-8078F2DE59F0}" srcOrd="0" destOrd="0" presId="urn:microsoft.com/office/officeart/2005/8/layout/hList1"/>
    <dgm:cxn modelId="{950CF037-2F81-442F-B39F-1F6B553C58B7}" type="presOf" srcId="{7720500A-5CB8-4A15-A450-ECE856561FBA}" destId="{C965245B-913E-4DFE-9BB0-69B448F3C000}" srcOrd="0" destOrd="0" presId="urn:microsoft.com/office/officeart/2005/8/layout/hList1"/>
    <dgm:cxn modelId="{1A30F0E3-8687-4238-85E0-13B54ED31683}" srcId="{7720500A-5CB8-4A15-A450-ECE856561FBA}" destId="{77DC25AD-A49C-4D97-8E06-F7332203F57E}" srcOrd="0" destOrd="0" parTransId="{22F89651-5CAF-4DC8-AF46-BE242E5E75C4}" sibTransId="{CD02485E-3542-441D-9398-1299E3DCB9CC}"/>
    <dgm:cxn modelId="{3D1416EF-E347-4010-A621-42641B534FDA}" srcId="{9C7881DB-637E-4F7D-9A53-1D8BB1AFCF49}" destId="{64CBBD38-A46D-4079-A360-8B73C25A1CB6}" srcOrd="1" destOrd="0" parTransId="{41DE1D97-9D5C-41CD-AED2-206F6D3A8BBF}" sibTransId="{99AA002D-671F-452B-BAA5-08DA4EAE5A62}"/>
    <dgm:cxn modelId="{97E65845-3D9D-4591-84F6-E4CF940E2306}" type="presParOf" srcId="{C965245B-913E-4DFE-9BB0-69B448F3C000}" destId="{F486F44F-89E6-4425-B2C9-FD17E917B924}" srcOrd="0" destOrd="0" presId="urn:microsoft.com/office/officeart/2005/8/layout/hList1"/>
    <dgm:cxn modelId="{D7D1F582-B2D1-4760-BCF1-179CFFD69992}" type="presParOf" srcId="{F486F44F-89E6-4425-B2C9-FD17E917B924}" destId="{6F740482-0571-43FC-A893-FC8B2EEA7561}" srcOrd="0" destOrd="0" presId="urn:microsoft.com/office/officeart/2005/8/layout/hList1"/>
    <dgm:cxn modelId="{73A1D3FE-FFE8-4E74-ABBC-A999C26E8A1A}" type="presParOf" srcId="{F486F44F-89E6-4425-B2C9-FD17E917B924}" destId="{92EE22E3-33A5-472B-9E04-8078F2DE59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5FC421-BCAF-4FBA-A9DD-02F14EA01D4D}" type="doc">
      <dgm:prSet loTypeId="urn:microsoft.com/office/officeart/2005/8/layout/arrow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JM"/>
        </a:p>
      </dgm:t>
    </dgm:pt>
    <dgm:pt modelId="{B98FF015-5402-4DF9-8E55-FF8251CFADA4}">
      <dgm:prSet phldrT="[Text]"/>
      <dgm:spPr/>
      <dgm:t>
        <a:bodyPr/>
        <a:lstStyle/>
        <a:p>
          <a:r>
            <a:rPr lang="en-US" dirty="0" smtClean="0"/>
            <a:t>Front-end</a:t>
          </a:r>
          <a:endParaRPr lang="en-JM" dirty="0"/>
        </a:p>
      </dgm:t>
    </dgm:pt>
    <dgm:pt modelId="{A592AE49-4236-4848-88CA-80C20B7A5140}" type="parTrans" cxnId="{E04D1B95-29F9-4E67-8E51-594626BE57B6}">
      <dgm:prSet/>
      <dgm:spPr/>
      <dgm:t>
        <a:bodyPr/>
        <a:lstStyle/>
        <a:p>
          <a:endParaRPr lang="en-JM"/>
        </a:p>
      </dgm:t>
    </dgm:pt>
    <dgm:pt modelId="{17932591-4F72-47AB-93B2-55D03E2C5ED6}" type="sibTrans" cxnId="{E04D1B95-29F9-4E67-8E51-594626BE57B6}">
      <dgm:prSet/>
      <dgm:spPr/>
      <dgm:t>
        <a:bodyPr/>
        <a:lstStyle/>
        <a:p>
          <a:endParaRPr lang="en-JM"/>
        </a:p>
      </dgm:t>
    </dgm:pt>
    <dgm:pt modelId="{CD24B13D-C9C5-46D2-8587-29688C5F36F2}">
      <dgm:prSet phldrT="[Text]"/>
      <dgm:spPr/>
      <dgm:t>
        <a:bodyPr/>
        <a:lstStyle/>
        <a:p>
          <a:r>
            <a:rPr lang="en-US" dirty="0" smtClean="0"/>
            <a:t>Back-end</a:t>
          </a:r>
          <a:endParaRPr lang="en-JM" dirty="0"/>
        </a:p>
      </dgm:t>
    </dgm:pt>
    <dgm:pt modelId="{46F4926A-1F7E-4E71-9F0C-92F91078094A}" type="parTrans" cxnId="{CDEE7A16-EE07-4849-BAF6-4B96230E6782}">
      <dgm:prSet/>
      <dgm:spPr/>
      <dgm:t>
        <a:bodyPr/>
        <a:lstStyle/>
        <a:p>
          <a:endParaRPr lang="en-JM"/>
        </a:p>
      </dgm:t>
    </dgm:pt>
    <dgm:pt modelId="{18740848-5C8F-4FC9-B823-599B7EE3978B}" type="sibTrans" cxnId="{CDEE7A16-EE07-4849-BAF6-4B96230E6782}">
      <dgm:prSet/>
      <dgm:spPr/>
      <dgm:t>
        <a:bodyPr/>
        <a:lstStyle/>
        <a:p>
          <a:endParaRPr lang="en-JM"/>
        </a:p>
      </dgm:t>
    </dgm:pt>
    <dgm:pt modelId="{540EEB13-7486-4B44-ABC5-C5C0DAEAA240}" type="pres">
      <dgm:prSet presAssocID="{735FC421-BCAF-4FBA-A9DD-02F14EA01D4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A5622B-E8D9-4A2A-9E82-36DD7CD400E7}" type="pres">
      <dgm:prSet presAssocID="{B98FF015-5402-4DF9-8E55-FF8251CFADA4}" presName="arrow" presStyleLbl="node1" presStyleIdx="0" presStyleCnt="2" custScaleX="38759" custScaleY="65735" custRadScaleRad="125825" custRadScaleInc="297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242C49-77F5-4B1A-8C5A-E1DB5E3C7E8C}" type="pres">
      <dgm:prSet presAssocID="{CD24B13D-C9C5-46D2-8587-29688C5F36F2}" presName="arrow" presStyleLbl="node1" presStyleIdx="1" presStyleCnt="2" custScaleX="40287" custScaleY="62582" custRadScaleRad="75658" custRadScaleInc="86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01DAE9-6121-46AD-B3BD-8D9D19AC40DF}" type="presOf" srcId="{CD24B13D-C9C5-46D2-8587-29688C5F36F2}" destId="{9D242C49-77F5-4B1A-8C5A-E1DB5E3C7E8C}" srcOrd="0" destOrd="0" presId="urn:microsoft.com/office/officeart/2005/8/layout/arrow1"/>
    <dgm:cxn modelId="{CDEE7A16-EE07-4849-BAF6-4B96230E6782}" srcId="{735FC421-BCAF-4FBA-A9DD-02F14EA01D4D}" destId="{CD24B13D-C9C5-46D2-8587-29688C5F36F2}" srcOrd="1" destOrd="0" parTransId="{46F4926A-1F7E-4E71-9F0C-92F91078094A}" sibTransId="{18740848-5C8F-4FC9-B823-599B7EE3978B}"/>
    <dgm:cxn modelId="{55C9DF4F-E95B-41BB-9A31-1A7B3D737649}" type="presOf" srcId="{B98FF015-5402-4DF9-8E55-FF8251CFADA4}" destId="{C8A5622B-E8D9-4A2A-9E82-36DD7CD400E7}" srcOrd="0" destOrd="0" presId="urn:microsoft.com/office/officeart/2005/8/layout/arrow1"/>
    <dgm:cxn modelId="{8715C07B-45CB-4674-B9AA-6A840764EC1E}" type="presOf" srcId="{735FC421-BCAF-4FBA-A9DD-02F14EA01D4D}" destId="{540EEB13-7486-4B44-ABC5-C5C0DAEAA240}" srcOrd="0" destOrd="0" presId="urn:microsoft.com/office/officeart/2005/8/layout/arrow1"/>
    <dgm:cxn modelId="{E04D1B95-29F9-4E67-8E51-594626BE57B6}" srcId="{735FC421-BCAF-4FBA-A9DD-02F14EA01D4D}" destId="{B98FF015-5402-4DF9-8E55-FF8251CFADA4}" srcOrd="0" destOrd="0" parTransId="{A592AE49-4236-4848-88CA-80C20B7A5140}" sibTransId="{17932591-4F72-47AB-93B2-55D03E2C5ED6}"/>
    <dgm:cxn modelId="{3D5622EC-82FC-450B-937E-222A54AE63A9}" type="presParOf" srcId="{540EEB13-7486-4B44-ABC5-C5C0DAEAA240}" destId="{C8A5622B-E8D9-4A2A-9E82-36DD7CD400E7}" srcOrd="0" destOrd="0" presId="urn:microsoft.com/office/officeart/2005/8/layout/arrow1"/>
    <dgm:cxn modelId="{F87FF5C5-4E07-4750-94AE-B0D802C412B2}" type="presParOf" srcId="{540EEB13-7486-4B44-ABC5-C5C0DAEAA240}" destId="{9D242C49-77F5-4B1A-8C5A-E1DB5E3C7E8C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D26705-D4E8-4DFB-86AB-7B5EFA89E1E3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JM"/>
        </a:p>
      </dgm:t>
    </dgm:pt>
    <dgm:pt modelId="{29C965DD-8B46-4739-ABB5-EAB1AC212478}">
      <dgm:prSet phldrT="[Text]"/>
      <dgm:spPr/>
      <dgm:t>
        <a:bodyPr/>
        <a:lstStyle/>
        <a:p>
          <a:r>
            <a:rPr lang="en-US" dirty="0" smtClean="0"/>
            <a:t>Java Application</a:t>
          </a:r>
          <a:endParaRPr lang="en-JM" dirty="0"/>
        </a:p>
      </dgm:t>
    </dgm:pt>
    <dgm:pt modelId="{DF6EE8DD-ACA4-45EC-8A0A-04A03EACF835}" type="parTrans" cxnId="{42D22727-5C19-4DDD-9C38-77F25B5E2B49}">
      <dgm:prSet/>
      <dgm:spPr/>
      <dgm:t>
        <a:bodyPr/>
        <a:lstStyle/>
        <a:p>
          <a:endParaRPr lang="en-JM"/>
        </a:p>
      </dgm:t>
    </dgm:pt>
    <dgm:pt modelId="{07A5E507-AB5A-45AA-9F26-C74417C37EB1}" type="sibTrans" cxnId="{42D22727-5C19-4DDD-9C38-77F25B5E2B49}">
      <dgm:prSet/>
      <dgm:spPr/>
      <dgm:t>
        <a:bodyPr/>
        <a:lstStyle/>
        <a:p>
          <a:endParaRPr lang="en-JM"/>
        </a:p>
      </dgm:t>
    </dgm:pt>
    <dgm:pt modelId="{FE464B6B-F123-44EC-A712-1896946914CF}">
      <dgm:prSet phldrT="[Text]"/>
      <dgm:spPr/>
      <dgm:t>
        <a:bodyPr/>
        <a:lstStyle/>
        <a:p>
          <a:r>
            <a:rPr lang="en-US" dirty="0" smtClean="0"/>
            <a:t>Compatible with any system/platform due to the JVM</a:t>
          </a:r>
          <a:endParaRPr lang="en-JM" dirty="0"/>
        </a:p>
      </dgm:t>
    </dgm:pt>
    <dgm:pt modelId="{D0E87D91-855D-4D4F-BE55-949D03761DAC}" type="parTrans" cxnId="{79C47DAC-86ED-4D2C-9412-FE1ADE83085F}">
      <dgm:prSet/>
      <dgm:spPr/>
      <dgm:t>
        <a:bodyPr/>
        <a:lstStyle/>
        <a:p>
          <a:endParaRPr lang="en-JM"/>
        </a:p>
      </dgm:t>
    </dgm:pt>
    <dgm:pt modelId="{76AB2AC1-DCB7-471E-A8C5-011E6A315702}" type="sibTrans" cxnId="{79C47DAC-86ED-4D2C-9412-FE1ADE83085F}">
      <dgm:prSet/>
      <dgm:spPr/>
      <dgm:t>
        <a:bodyPr/>
        <a:lstStyle/>
        <a:p>
          <a:endParaRPr lang="en-JM"/>
        </a:p>
      </dgm:t>
    </dgm:pt>
    <dgm:pt modelId="{8BC7021B-DAA4-4DCC-AAA7-8A9D026155F1}">
      <dgm:prSet phldrT="[Text]"/>
      <dgm:spPr/>
      <dgm:t>
        <a:bodyPr/>
        <a:lstStyle/>
        <a:p>
          <a:r>
            <a:rPr lang="en-US" dirty="0" smtClean="0"/>
            <a:t>Highly standardized language</a:t>
          </a:r>
          <a:endParaRPr lang="en-JM" dirty="0"/>
        </a:p>
      </dgm:t>
    </dgm:pt>
    <dgm:pt modelId="{71A80CBC-E08D-4494-B497-5AAF688EF2A3}" type="parTrans" cxnId="{870B893D-2A3F-4634-9A0D-DA994630B82C}">
      <dgm:prSet/>
      <dgm:spPr/>
      <dgm:t>
        <a:bodyPr/>
        <a:lstStyle/>
        <a:p>
          <a:endParaRPr lang="en-JM"/>
        </a:p>
      </dgm:t>
    </dgm:pt>
    <dgm:pt modelId="{71016F54-2797-421E-B926-E9A4DA8B80A9}" type="sibTrans" cxnId="{870B893D-2A3F-4634-9A0D-DA994630B82C}">
      <dgm:prSet/>
      <dgm:spPr/>
      <dgm:t>
        <a:bodyPr/>
        <a:lstStyle/>
        <a:p>
          <a:endParaRPr lang="en-JM"/>
        </a:p>
      </dgm:t>
    </dgm:pt>
    <dgm:pt modelId="{51F0A497-7DD9-45FD-833C-8F0FFC4435C1}">
      <dgm:prSet phldrT="[Text]"/>
      <dgm:spPr/>
      <dgm:t>
        <a:bodyPr/>
        <a:lstStyle/>
        <a:p>
          <a:r>
            <a:rPr lang="en-US" dirty="0" smtClean="0"/>
            <a:t>Easy to code due to its simple grammar and syntax</a:t>
          </a:r>
          <a:endParaRPr lang="en-JM" dirty="0"/>
        </a:p>
      </dgm:t>
    </dgm:pt>
    <dgm:pt modelId="{DF33FD61-3304-459E-B8B3-E318C584EB93}" type="parTrans" cxnId="{D7822172-F04E-421D-A933-DEF80ED5D384}">
      <dgm:prSet/>
      <dgm:spPr/>
      <dgm:t>
        <a:bodyPr/>
        <a:lstStyle/>
        <a:p>
          <a:endParaRPr lang="en-JM"/>
        </a:p>
      </dgm:t>
    </dgm:pt>
    <dgm:pt modelId="{FE93E6AC-24DA-49BD-AFA9-A3FAF0895E5A}" type="sibTrans" cxnId="{D7822172-F04E-421D-A933-DEF80ED5D384}">
      <dgm:prSet/>
      <dgm:spPr/>
      <dgm:t>
        <a:bodyPr/>
        <a:lstStyle/>
        <a:p>
          <a:endParaRPr lang="en-JM"/>
        </a:p>
      </dgm:t>
    </dgm:pt>
    <dgm:pt modelId="{3EF5988E-D6CC-413F-A4DA-609548676A58}">
      <dgm:prSet phldrT="[Text]"/>
      <dgm:spPr/>
      <dgm:t>
        <a:bodyPr/>
        <a:lstStyle/>
        <a:p>
          <a:r>
            <a:rPr lang="en-US" dirty="0" smtClean="0"/>
            <a:t>Supports interoperability </a:t>
          </a:r>
          <a:endParaRPr lang="en-JM" dirty="0"/>
        </a:p>
      </dgm:t>
    </dgm:pt>
    <dgm:pt modelId="{EBC2683A-4AEB-47BD-B7D1-B7652022143A}" type="parTrans" cxnId="{934EE446-9E35-487C-9A91-DCA49738800B}">
      <dgm:prSet/>
      <dgm:spPr/>
      <dgm:t>
        <a:bodyPr/>
        <a:lstStyle/>
        <a:p>
          <a:endParaRPr lang="en-JM"/>
        </a:p>
      </dgm:t>
    </dgm:pt>
    <dgm:pt modelId="{9CE0915D-6CAF-470F-9255-2489E5D1D416}" type="sibTrans" cxnId="{934EE446-9E35-487C-9A91-DCA49738800B}">
      <dgm:prSet/>
      <dgm:spPr/>
      <dgm:t>
        <a:bodyPr/>
        <a:lstStyle/>
        <a:p>
          <a:endParaRPr lang="en-JM"/>
        </a:p>
      </dgm:t>
    </dgm:pt>
    <dgm:pt modelId="{DA367656-C589-4B3C-B0FD-9B77EF1C17A3}">
      <dgm:prSet phldrT="[Text]"/>
      <dgm:spPr/>
      <dgm:t>
        <a:bodyPr/>
        <a:lstStyle/>
        <a:p>
          <a:r>
            <a:rPr lang="en-US" dirty="0" smtClean="0"/>
            <a:t>Supports great multi-threading technologies that would facilitate parallelism </a:t>
          </a:r>
          <a:endParaRPr lang="en-JM" dirty="0"/>
        </a:p>
      </dgm:t>
    </dgm:pt>
    <dgm:pt modelId="{AF91105F-CC6B-4652-9B5A-172197961FDB}" type="parTrans" cxnId="{01F671F8-C71C-4D57-8C24-32BA1BF20B58}">
      <dgm:prSet/>
      <dgm:spPr/>
      <dgm:t>
        <a:bodyPr/>
        <a:lstStyle/>
        <a:p>
          <a:endParaRPr lang="en-JM"/>
        </a:p>
      </dgm:t>
    </dgm:pt>
    <dgm:pt modelId="{B3072B22-9B86-4DCA-9687-3758E4E45F56}" type="sibTrans" cxnId="{01F671F8-C71C-4D57-8C24-32BA1BF20B58}">
      <dgm:prSet/>
      <dgm:spPr/>
      <dgm:t>
        <a:bodyPr/>
        <a:lstStyle/>
        <a:p>
          <a:endParaRPr lang="en-JM"/>
        </a:p>
      </dgm:t>
    </dgm:pt>
    <dgm:pt modelId="{CF55666E-522E-4B28-83EF-A38368FB212D}" type="pres">
      <dgm:prSet presAssocID="{42D26705-D4E8-4DFB-86AB-7B5EFA89E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73A6D5-1E85-4878-AAFB-2BD3A85C9A00}" type="pres">
      <dgm:prSet presAssocID="{29C965DD-8B46-4739-ABB5-EAB1AC212478}" presName="composite" presStyleCnt="0"/>
      <dgm:spPr/>
    </dgm:pt>
    <dgm:pt modelId="{92CFF211-E867-4448-B975-F0D117493206}" type="pres">
      <dgm:prSet presAssocID="{29C965DD-8B46-4739-ABB5-EAB1AC21247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642F2DB1-9162-4DAE-9BA0-60E596A5EC12}" type="pres">
      <dgm:prSet presAssocID="{29C965DD-8B46-4739-ABB5-EAB1AC21247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JM"/>
        </a:p>
      </dgm:t>
    </dgm:pt>
  </dgm:ptLst>
  <dgm:cxnLst>
    <dgm:cxn modelId="{870B893D-2A3F-4634-9A0D-DA994630B82C}" srcId="{29C965DD-8B46-4739-ABB5-EAB1AC212478}" destId="{8BC7021B-DAA4-4DCC-AAA7-8A9D026155F1}" srcOrd="1" destOrd="0" parTransId="{71A80CBC-E08D-4494-B497-5AAF688EF2A3}" sibTransId="{71016F54-2797-421E-B926-E9A4DA8B80A9}"/>
    <dgm:cxn modelId="{42D22727-5C19-4DDD-9C38-77F25B5E2B49}" srcId="{42D26705-D4E8-4DFB-86AB-7B5EFA89E1E3}" destId="{29C965DD-8B46-4739-ABB5-EAB1AC212478}" srcOrd="0" destOrd="0" parTransId="{DF6EE8DD-ACA4-45EC-8A0A-04A03EACF835}" sibTransId="{07A5E507-AB5A-45AA-9F26-C74417C37EB1}"/>
    <dgm:cxn modelId="{BF6D4D17-56A9-40A7-B1BD-C79250308AB7}" type="presOf" srcId="{29C965DD-8B46-4739-ABB5-EAB1AC212478}" destId="{92CFF211-E867-4448-B975-F0D117493206}" srcOrd="0" destOrd="0" presId="urn:microsoft.com/office/officeart/2005/8/layout/hList1"/>
    <dgm:cxn modelId="{000DFBD6-361B-488E-8AFC-2CBDD1F0C4F5}" type="presOf" srcId="{8BC7021B-DAA4-4DCC-AAA7-8A9D026155F1}" destId="{642F2DB1-9162-4DAE-9BA0-60E596A5EC12}" srcOrd="0" destOrd="1" presId="urn:microsoft.com/office/officeart/2005/8/layout/hList1"/>
    <dgm:cxn modelId="{84D93406-B42D-4F32-B042-91F1CE4137F4}" type="presOf" srcId="{FE464B6B-F123-44EC-A712-1896946914CF}" destId="{642F2DB1-9162-4DAE-9BA0-60E596A5EC12}" srcOrd="0" destOrd="0" presId="urn:microsoft.com/office/officeart/2005/8/layout/hList1"/>
    <dgm:cxn modelId="{15B9CF24-ECDA-4655-8CA8-1FA2AB718650}" type="presOf" srcId="{42D26705-D4E8-4DFB-86AB-7B5EFA89E1E3}" destId="{CF55666E-522E-4B28-83EF-A38368FB212D}" srcOrd="0" destOrd="0" presId="urn:microsoft.com/office/officeart/2005/8/layout/hList1"/>
    <dgm:cxn modelId="{C7910FC8-9A7E-4344-8643-966AF43AD192}" type="presOf" srcId="{3EF5988E-D6CC-413F-A4DA-609548676A58}" destId="{642F2DB1-9162-4DAE-9BA0-60E596A5EC12}" srcOrd="0" destOrd="3" presId="urn:microsoft.com/office/officeart/2005/8/layout/hList1"/>
    <dgm:cxn modelId="{D7822172-F04E-421D-A933-DEF80ED5D384}" srcId="{29C965DD-8B46-4739-ABB5-EAB1AC212478}" destId="{51F0A497-7DD9-45FD-833C-8F0FFC4435C1}" srcOrd="2" destOrd="0" parTransId="{DF33FD61-3304-459E-B8B3-E318C584EB93}" sibTransId="{FE93E6AC-24DA-49BD-AFA9-A3FAF0895E5A}"/>
    <dgm:cxn modelId="{934EE446-9E35-487C-9A91-DCA49738800B}" srcId="{29C965DD-8B46-4739-ABB5-EAB1AC212478}" destId="{3EF5988E-D6CC-413F-A4DA-609548676A58}" srcOrd="3" destOrd="0" parTransId="{EBC2683A-4AEB-47BD-B7D1-B7652022143A}" sibTransId="{9CE0915D-6CAF-470F-9255-2489E5D1D416}"/>
    <dgm:cxn modelId="{2D7B8293-D177-4C83-A153-31352DCB28AB}" type="presOf" srcId="{51F0A497-7DD9-45FD-833C-8F0FFC4435C1}" destId="{642F2DB1-9162-4DAE-9BA0-60E596A5EC12}" srcOrd="0" destOrd="2" presId="urn:microsoft.com/office/officeart/2005/8/layout/hList1"/>
    <dgm:cxn modelId="{79C47DAC-86ED-4D2C-9412-FE1ADE83085F}" srcId="{29C965DD-8B46-4739-ABB5-EAB1AC212478}" destId="{FE464B6B-F123-44EC-A712-1896946914CF}" srcOrd="0" destOrd="0" parTransId="{D0E87D91-855D-4D4F-BE55-949D03761DAC}" sibTransId="{76AB2AC1-DCB7-471E-A8C5-011E6A315702}"/>
    <dgm:cxn modelId="{01F671F8-C71C-4D57-8C24-32BA1BF20B58}" srcId="{29C965DD-8B46-4739-ABB5-EAB1AC212478}" destId="{DA367656-C589-4B3C-B0FD-9B77EF1C17A3}" srcOrd="4" destOrd="0" parTransId="{AF91105F-CC6B-4652-9B5A-172197961FDB}" sibTransId="{B3072B22-9B86-4DCA-9687-3758E4E45F56}"/>
    <dgm:cxn modelId="{5B79D613-473B-47EB-8E6C-92B9C543E445}" type="presOf" srcId="{DA367656-C589-4B3C-B0FD-9B77EF1C17A3}" destId="{642F2DB1-9162-4DAE-9BA0-60E596A5EC12}" srcOrd="0" destOrd="4" presId="urn:microsoft.com/office/officeart/2005/8/layout/hList1"/>
    <dgm:cxn modelId="{348F7F2C-B355-4972-8379-7406AEB602B3}" type="presParOf" srcId="{CF55666E-522E-4B28-83EF-A38368FB212D}" destId="{1573A6D5-1E85-4878-AAFB-2BD3A85C9A00}" srcOrd="0" destOrd="0" presId="urn:microsoft.com/office/officeart/2005/8/layout/hList1"/>
    <dgm:cxn modelId="{C209EA3C-DEC5-4DA6-BA7A-F8CD1CDA5417}" type="presParOf" srcId="{1573A6D5-1E85-4878-AAFB-2BD3A85C9A00}" destId="{92CFF211-E867-4448-B975-F0D117493206}" srcOrd="0" destOrd="0" presId="urn:microsoft.com/office/officeart/2005/8/layout/hList1"/>
    <dgm:cxn modelId="{7000EEBF-2985-4AC7-A0DE-1F60841B623F}" type="presParOf" srcId="{1573A6D5-1E85-4878-AAFB-2BD3A85C9A00}" destId="{642F2DB1-9162-4DAE-9BA0-60E596A5EC1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20500A-5CB8-4A15-A450-ECE856561FB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JM"/>
        </a:p>
      </dgm:t>
    </dgm:pt>
    <dgm:pt modelId="{77DC25AD-A49C-4D97-8E06-F7332203F57E}">
      <dgm:prSet phldrT="[Text]"/>
      <dgm:spPr/>
      <dgm:t>
        <a:bodyPr/>
        <a:lstStyle/>
        <a:p>
          <a:r>
            <a:rPr lang="en-US" dirty="0" smtClean="0"/>
            <a:t>Song File</a:t>
          </a:r>
          <a:endParaRPr lang="en-JM" dirty="0"/>
        </a:p>
      </dgm:t>
    </dgm:pt>
    <dgm:pt modelId="{22F89651-5CAF-4DC8-AF46-BE242E5E75C4}" type="parTrans" cxnId="{1A30F0E3-8687-4238-85E0-13B54ED31683}">
      <dgm:prSet/>
      <dgm:spPr/>
      <dgm:t>
        <a:bodyPr/>
        <a:lstStyle/>
        <a:p>
          <a:endParaRPr lang="en-JM"/>
        </a:p>
      </dgm:t>
    </dgm:pt>
    <dgm:pt modelId="{CD02485E-3542-441D-9398-1299E3DCB9CC}" type="sibTrans" cxnId="{1A30F0E3-8687-4238-85E0-13B54ED31683}">
      <dgm:prSet/>
      <dgm:spPr/>
      <dgm:t>
        <a:bodyPr/>
        <a:lstStyle/>
        <a:p>
          <a:endParaRPr lang="en-JM"/>
        </a:p>
      </dgm:t>
    </dgm:pt>
    <dgm:pt modelId="{9C7881DB-637E-4F7D-9A53-1D8BB1AFCF49}">
      <dgm:prSet phldrT="[Text]"/>
      <dgm:spPr/>
      <dgm:t>
        <a:bodyPr/>
        <a:lstStyle/>
        <a:p>
          <a:r>
            <a:rPr lang="en-US" dirty="0" smtClean="0"/>
            <a:t>[Chorus], [Verse] must be written in square brackets</a:t>
          </a:r>
          <a:endParaRPr lang="en-JM" dirty="0"/>
        </a:p>
      </dgm:t>
    </dgm:pt>
    <dgm:pt modelId="{FE4A2516-61EC-456D-87CA-7230C5F96796}" type="parTrans" cxnId="{5B0ED8A8-9C5B-4C30-A5E5-6D17EFCA66E5}">
      <dgm:prSet/>
      <dgm:spPr/>
      <dgm:t>
        <a:bodyPr/>
        <a:lstStyle/>
        <a:p>
          <a:endParaRPr lang="en-JM"/>
        </a:p>
      </dgm:t>
    </dgm:pt>
    <dgm:pt modelId="{30A37DB7-C14E-4AE1-AC30-EF92DD2FEC50}" type="sibTrans" cxnId="{5B0ED8A8-9C5B-4C30-A5E5-6D17EFCA66E5}">
      <dgm:prSet/>
      <dgm:spPr/>
      <dgm:t>
        <a:bodyPr/>
        <a:lstStyle/>
        <a:p>
          <a:endParaRPr lang="en-JM"/>
        </a:p>
      </dgm:t>
    </dgm:pt>
    <dgm:pt modelId="{3DE018D0-7A67-4F24-A8AC-C6FBAC91F519}">
      <dgm:prSet/>
      <dgm:spPr/>
      <dgm:t>
        <a:bodyPr/>
        <a:lstStyle/>
        <a:p>
          <a:r>
            <a:rPr lang="en-US" smtClean="0"/>
            <a:t>Verses should be clearly identified by [Verse]</a:t>
          </a:r>
          <a:endParaRPr lang="en-JM"/>
        </a:p>
      </dgm:t>
    </dgm:pt>
    <dgm:pt modelId="{7AE37FB3-B5D5-4FB9-A584-D33ED6124B80}" type="parTrans" cxnId="{977485F5-AFD4-4B85-8CE1-C9EC86069208}">
      <dgm:prSet/>
      <dgm:spPr/>
      <dgm:t>
        <a:bodyPr/>
        <a:lstStyle/>
        <a:p>
          <a:endParaRPr lang="en-JM"/>
        </a:p>
      </dgm:t>
    </dgm:pt>
    <dgm:pt modelId="{5955CAC3-E196-4CC4-B5FB-C3DAD0AA850E}" type="sibTrans" cxnId="{977485F5-AFD4-4B85-8CE1-C9EC86069208}">
      <dgm:prSet/>
      <dgm:spPr/>
      <dgm:t>
        <a:bodyPr/>
        <a:lstStyle/>
        <a:p>
          <a:endParaRPr lang="en-JM"/>
        </a:p>
      </dgm:t>
    </dgm:pt>
    <dgm:pt modelId="{D0BE4597-76C2-4A3E-86FC-728C8D269D9A}">
      <dgm:prSet/>
      <dgm:spPr/>
      <dgm:t>
        <a:bodyPr/>
        <a:lstStyle/>
        <a:p>
          <a:r>
            <a:rPr lang="en-US" dirty="0" smtClean="0"/>
            <a:t>Chorus should be clearly identified by [Chorus]</a:t>
          </a:r>
          <a:endParaRPr lang="en-JM" dirty="0"/>
        </a:p>
      </dgm:t>
    </dgm:pt>
    <dgm:pt modelId="{C163D577-3476-4B05-AD37-96AA03896A0F}" type="parTrans" cxnId="{4C39A642-270F-40C3-B030-8A34CE4537C4}">
      <dgm:prSet/>
      <dgm:spPr/>
      <dgm:t>
        <a:bodyPr/>
        <a:lstStyle/>
        <a:p>
          <a:endParaRPr lang="en-JM"/>
        </a:p>
      </dgm:t>
    </dgm:pt>
    <dgm:pt modelId="{68CC5D2A-7758-4BC2-A826-440CF5CEA2A4}" type="sibTrans" cxnId="{4C39A642-270F-40C3-B030-8A34CE4537C4}">
      <dgm:prSet/>
      <dgm:spPr/>
      <dgm:t>
        <a:bodyPr/>
        <a:lstStyle/>
        <a:p>
          <a:endParaRPr lang="en-JM"/>
        </a:p>
      </dgm:t>
    </dgm:pt>
    <dgm:pt modelId="{4D014591-4C1E-4982-AB06-C947258BBE18}">
      <dgm:prSet/>
      <dgm:spPr/>
      <dgm:t>
        <a:bodyPr/>
        <a:lstStyle/>
        <a:p>
          <a:r>
            <a:rPr lang="en-US" dirty="0" smtClean="0"/>
            <a:t>The category of the song must be in the first line of the text file. </a:t>
          </a:r>
          <a:endParaRPr lang="en-JM" dirty="0"/>
        </a:p>
      </dgm:t>
    </dgm:pt>
    <dgm:pt modelId="{EBA0262C-A9DE-432D-BF0C-5A6DEC59D5BB}" type="parTrans" cxnId="{EC362B85-72F8-4A5E-B149-A972E95E12C0}">
      <dgm:prSet/>
      <dgm:spPr/>
      <dgm:t>
        <a:bodyPr/>
        <a:lstStyle/>
        <a:p>
          <a:endParaRPr lang="en-JM"/>
        </a:p>
      </dgm:t>
    </dgm:pt>
    <dgm:pt modelId="{344A26FB-2E57-43D9-8F36-4DE88431A31A}" type="sibTrans" cxnId="{EC362B85-72F8-4A5E-B149-A972E95E12C0}">
      <dgm:prSet/>
      <dgm:spPr/>
      <dgm:t>
        <a:bodyPr/>
        <a:lstStyle/>
        <a:p>
          <a:endParaRPr lang="en-JM"/>
        </a:p>
      </dgm:t>
    </dgm:pt>
    <dgm:pt modelId="{3EFCABC6-7677-41C8-B46B-46D9B2169C6C}">
      <dgm:prSet/>
      <dgm:spPr/>
      <dgm:t>
        <a:bodyPr/>
        <a:lstStyle/>
        <a:p>
          <a:r>
            <a:rPr lang="en-US" dirty="0" smtClean="0"/>
            <a:t>The word </a:t>
          </a:r>
          <a:r>
            <a:rPr lang="en-US" i="1" dirty="0" smtClean="0"/>
            <a:t>repeat </a:t>
          </a:r>
          <a:r>
            <a:rPr lang="en-US" dirty="0" smtClean="0"/>
            <a:t>should be in square brackets. This indicates that a line should be repeated once.</a:t>
          </a:r>
          <a:endParaRPr lang="en-JM" dirty="0"/>
        </a:p>
      </dgm:t>
    </dgm:pt>
    <dgm:pt modelId="{50DDA452-094D-44C5-AA52-59C17129DA5C}" type="parTrans" cxnId="{FE371B59-4419-4089-A449-0836583004AA}">
      <dgm:prSet/>
      <dgm:spPr/>
      <dgm:t>
        <a:bodyPr/>
        <a:lstStyle/>
        <a:p>
          <a:endParaRPr lang="en-JM"/>
        </a:p>
      </dgm:t>
    </dgm:pt>
    <dgm:pt modelId="{788DDB42-15B2-4FD8-B8B8-0FF341187CB3}" type="sibTrans" cxnId="{FE371B59-4419-4089-A449-0836583004AA}">
      <dgm:prSet/>
      <dgm:spPr/>
      <dgm:t>
        <a:bodyPr/>
        <a:lstStyle/>
        <a:p>
          <a:endParaRPr lang="en-JM"/>
        </a:p>
      </dgm:t>
    </dgm:pt>
    <dgm:pt modelId="{AA74DB53-7972-4EAD-93BE-E1D92AAD32B9}">
      <dgm:prSet/>
      <dgm:spPr/>
      <dgm:t>
        <a:bodyPr/>
        <a:lstStyle/>
        <a:p>
          <a:r>
            <a:rPr lang="en-US" smtClean="0"/>
            <a:t>[NUM x] or [x NUM] indicates that a line should be repeated NUM times.</a:t>
          </a:r>
          <a:endParaRPr lang="en-JM"/>
        </a:p>
      </dgm:t>
    </dgm:pt>
    <dgm:pt modelId="{A93206CA-B273-4B20-84AA-5534A0A39E92}" type="parTrans" cxnId="{D7CD849D-1B51-4F33-BB86-EF3D6237B699}">
      <dgm:prSet/>
      <dgm:spPr/>
      <dgm:t>
        <a:bodyPr/>
        <a:lstStyle/>
        <a:p>
          <a:endParaRPr lang="en-JM"/>
        </a:p>
      </dgm:t>
    </dgm:pt>
    <dgm:pt modelId="{A61B45CD-780E-46D0-91E3-C9CC4E4E3EFD}" type="sibTrans" cxnId="{D7CD849D-1B51-4F33-BB86-EF3D6237B699}">
      <dgm:prSet/>
      <dgm:spPr/>
      <dgm:t>
        <a:bodyPr/>
        <a:lstStyle/>
        <a:p>
          <a:endParaRPr lang="en-JM"/>
        </a:p>
      </dgm:t>
    </dgm:pt>
    <dgm:pt modelId="{4AE17042-2FCF-42C9-A1C6-D605C4A4D504}">
      <dgm:prSet/>
      <dgm:spPr/>
      <dgm:t>
        <a:bodyPr/>
        <a:lstStyle/>
        <a:p>
          <a:r>
            <a:rPr lang="en-US" smtClean="0"/>
            <a:t>Whitespaces between words are allowed.</a:t>
          </a:r>
          <a:endParaRPr lang="en-JM"/>
        </a:p>
      </dgm:t>
    </dgm:pt>
    <dgm:pt modelId="{8E63C7AA-D9D9-43CA-9FB7-F261EF41725D}" type="parTrans" cxnId="{C06FC5D7-DD39-45FE-AC78-3CC164A09436}">
      <dgm:prSet/>
      <dgm:spPr/>
      <dgm:t>
        <a:bodyPr/>
        <a:lstStyle/>
        <a:p>
          <a:endParaRPr lang="en-JM"/>
        </a:p>
      </dgm:t>
    </dgm:pt>
    <dgm:pt modelId="{354F46A2-97CA-4562-A755-92932D065712}" type="sibTrans" cxnId="{C06FC5D7-DD39-45FE-AC78-3CC164A09436}">
      <dgm:prSet/>
      <dgm:spPr/>
      <dgm:t>
        <a:bodyPr/>
        <a:lstStyle/>
        <a:p>
          <a:endParaRPr lang="en-JM"/>
        </a:p>
      </dgm:t>
    </dgm:pt>
    <dgm:pt modelId="{16C140E9-6EE0-4320-89D3-652E1B252CA3}">
      <dgm:prSet/>
      <dgm:spPr/>
      <dgm:t>
        <a:bodyPr/>
        <a:lstStyle/>
        <a:p>
          <a:r>
            <a:rPr lang="en-US" smtClean="0"/>
            <a:t>New lines are accepted whitespaces.</a:t>
          </a:r>
          <a:endParaRPr lang="en-JM"/>
        </a:p>
      </dgm:t>
    </dgm:pt>
    <dgm:pt modelId="{EC3B39E0-64E6-43C3-A3C8-A84ADB15A41A}" type="parTrans" cxnId="{501FEB7A-81C9-470A-947E-AB930F252B94}">
      <dgm:prSet/>
      <dgm:spPr/>
      <dgm:t>
        <a:bodyPr/>
        <a:lstStyle/>
        <a:p>
          <a:endParaRPr lang="en-JM"/>
        </a:p>
      </dgm:t>
    </dgm:pt>
    <dgm:pt modelId="{CD1FA26E-8CA3-469A-A5EE-ABB185E75444}" type="sibTrans" cxnId="{501FEB7A-81C9-470A-947E-AB930F252B94}">
      <dgm:prSet/>
      <dgm:spPr/>
      <dgm:t>
        <a:bodyPr/>
        <a:lstStyle/>
        <a:p>
          <a:endParaRPr lang="en-JM"/>
        </a:p>
      </dgm:t>
    </dgm:pt>
    <dgm:pt modelId="{FC9E6A9F-7CFB-4A83-AC7A-57E726F45530}">
      <dgm:prSet/>
      <dgm:spPr/>
      <dgm:t>
        <a:bodyPr/>
        <a:lstStyle/>
        <a:p>
          <a:r>
            <a:rPr lang="en-US" smtClean="0"/>
            <a:t>Ad-libs are bot accepted in songs.</a:t>
          </a:r>
          <a:endParaRPr lang="en-JM"/>
        </a:p>
      </dgm:t>
    </dgm:pt>
    <dgm:pt modelId="{737D803A-BBDD-40B3-9787-3BE92C1B8CBA}" type="parTrans" cxnId="{0C238399-42A2-4EA3-BCA6-8D4537AF2A0E}">
      <dgm:prSet/>
      <dgm:spPr/>
      <dgm:t>
        <a:bodyPr/>
        <a:lstStyle/>
        <a:p>
          <a:endParaRPr lang="en-JM"/>
        </a:p>
      </dgm:t>
    </dgm:pt>
    <dgm:pt modelId="{05FF90EE-2073-4CFA-B040-22301D7D5AE5}" type="sibTrans" cxnId="{0C238399-42A2-4EA3-BCA6-8D4537AF2A0E}">
      <dgm:prSet/>
      <dgm:spPr/>
      <dgm:t>
        <a:bodyPr/>
        <a:lstStyle/>
        <a:p>
          <a:endParaRPr lang="en-JM"/>
        </a:p>
      </dgm:t>
    </dgm:pt>
    <dgm:pt modelId="{16C4A481-5856-43F2-B159-208D8F282292}">
      <dgm:prSet/>
      <dgm:spPr/>
      <dgm:t>
        <a:bodyPr/>
        <a:lstStyle/>
        <a:p>
          <a:r>
            <a:rPr lang="en-US" smtClean="0"/>
            <a:t>Start of each sentence must be capitalized.</a:t>
          </a:r>
          <a:endParaRPr lang="en-JM"/>
        </a:p>
      </dgm:t>
    </dgm:pt>
    <dgm:pt modelId="{699349E7-C386-4B20-A0C2-27BC7CD8E209}" type="parTrans" cxnId="{47911117-CAD1-4404-904F-897246E82937}">
      <dgm:prSet/>
      <dgm:spPr/>
      <dgm:t>
        <a:bodyPr/>
        <a:lstStyle/>
        <a:p>
          <a:endParaRPr lang="en-JM"/>
        </a:p>
      </dgm:t>
    </dgm:pt>
    <dgm:pt modelId="{AF7C6576-6E1B-4BB1-9C2E-EE1CFB2F9A00}" type="sibTrans" cxnId="{47911117-CAD1-4404-904F-897246E82937}">
      <dgm:prSet/>
      <dgm:spPr/>
      <dgm:t>
        <a:bodyPr/>
        <a:lstStyle/>
        <a:p>
          <a:endParaRPr lang="en-JM"/>
        </a:p>
      </dgm:t>
    </dgm:pt>
    <dgm:pt modelId="{9CFEC66A-9B2D-40C1-9253-A6260F446FE2}">
      <dgm:prSet/>
      <dgm:spPr/>
      <dgm:t>
        <a:bodyPr/>
        <a:lstStyle/>
        <a:p>
          <a:r>
            <a:rPr lang="en-US" smtClean="0"/>
            <a:t>Each sentence should end with one of the following:.,!?</a:t>
          </a:r>
          <a:endParaRPr lang="en-JM"/>
        </a:p>
      </dgm:t>
    </dgm:pt>
    <dgm:pt modelId="{5D02F148-589F-4663-9CE4-58407E8970FC}" type="parTrans" cxnId="{868AD1ED-DD5D-481D-93AD-593F508B7DA6}">
      <dgm:prSet/>
      <dgm:spPr/>
      <dgm:t>
        <a:bodyPr/>
        <a:lstStyle/>
        <a:p>
          <a:endParaRPr lang="en-JM"/>
        </a:p>
      </dgm:t>
    </dgm:pt>
    <dgm:pt modelId="{C6325C94-E3A8-4519-9C00-1E3C8DC91050}" type="sibTrans" cxnId="{868AD1ED-DD5D-481D-93AD-593F508B7DA6}">
      <dgm:prSet/>
      <dgm:spPr/>
      <dgm:t>
        <a:bodyPr/>
        <a:lstStyle/>
        <a:p>
          <a:endParaRPr lang="en-JM"/>
        </a:p>
      </dgm:t>
    </dgm:pt>
    <dgm:pt modelId="{4B52F6C9-BC25-4FAF-982B-46820ECAAF0D}">
      <dgm:prSet/>
      <dgm:spPr/>
      <dgm:t>
        <a:bodyPr/>
        <a:lstStyle/>
        <a:p>
          <a:r>
            <a:rPr lang="en-US" dirty="0" smtClean="0"/>
            <a:t>Words that should be capitalized are: God, Faith, Lord, </a:t>
          </a:r>
          <a:r>
            <a:rPr lang="en-US" dirty="0" err="1" smtClean="0"/>
            <a:t>Saviour</a:t>
          </a:r>
          <a:endParaRPr lang="en-JM" dirty="0"/>
        </a:p>
      </dgm:t>
    </dgm:pt>
    <dgm:pt modelId="{912E99D8-26C3-45D2-B7C3-B3FEE5074BCF}" type="parTrans" cxnId="{6C0F2E04-2D17-4011-928D-99E7E4B844A2}">
      <dgm:prSet/>
      <dgm:spPr/>
      <dgm:t>
        <a:bodyPr/>
        <a:lstStyle/>
        <a:p>
          <a:endParaRPr lang="en-JM"/>
        </a:p>
      </dgm:t>
    </dgm:pt>
    <dgm:pt modelId="{96D104A4-4E63-4F7F-87DC-C587E6B32AFE}" type="sibTrans" cxnId="{6C0F2E04-2D17-4011-928D-99E7E4B844A2}">
      <dgm:prSet/>
      <dgm:spPr/>
      <dgm:t>
        <a:bodyPr/>
        <a:lstStyle/>
        <a:p>
          <a:endParaRPr lang="en-JM"/>
        </a:p>
      </dgm:t>
    </dgm:pt>
    <dgm:pt modelId="{BD034F46-E4C4-405D-B628-928CD3776BF7}">
      <dgm:prSet/>
      <dgm:spPr/>
      <dgm:t>
        <a:bodyPr/>
        <a:lstStyle/>
        <a:p>
          <a:r>
            <a:rPr lang="en-US" dirty="0" smtClean="0"/>
            <a:t>The title of the song is the second line of the text file and should be in double quotes.</a:t>
          </a:r>
          <a:endParaRPr lang="en-JM" dirty="0"/>
        </a:p>
      </dgm:t>
    </dgm:pt>
    <dgm:pt modelId="{3FDDCDA5-EAEB-4FDB-AE73-3242E2D5F030}" type="parTrans" cxnId="{6BDA11B9-257A-4426-9952-36323D4FEAD4}">
      <dgm:prSet/>
      <dgm:spPr/>
      <dgm:t>
        <a:bodyPr/>
        <a:lstStyle/>
        <a:p>
          <a:endParaRPr lang="en-JM"/>
        </a:p>
      </dgm:t>
    </dgm:pt>
    <dgm:pt modelId="{0E120DCB-319D-4724-80E8-DFC4A7E66A25}" type="sibTrans" cxnId="{6BDA11B9-257A-4426-9952-36323D4FEAD4}">
      <dgm:prSet/>
      <dgm:spPr/>
      <dgm:t>
        <a:bodyPr/>
        <a:lstStyle/>
        <a:p>
          <a:endParaRPr lang="en-JM"/>
        </a:p>
      </dgm:t>
    </dgm:pt>
    <dgm:pt modelId="{C965245B-913E-4DFE-9BB0-69B448F3C000}" type="pres">
      <dgm:prSet presAssocID="{7720500A-5CB8-4A15-A450-ECE856561FB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86F44F-89E6-4425-B2C9-FD17E917B924}" type="pres">
      <dgm:prSet presAssocID="{77DC25AD-A49C-4D97-8E06-F7332203F57E}" presName="composite" presStyleCnt="0"/>
      <dgm:spPr/>
    </dgm:pt>
    <dgm:pt modelId="{6F740482-0571-43FC-A893-FC8B2EEA7561}" type="pres">
      <dgm:prSet presAssocID="{77DC25AD-A49C-4D97-8E06-F7332203F57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EE22E3-33A5-472B-9E04-8078F2DE59F0}" type="pres">
      <dgm:prSet presAssocID="{77DC25AD-A49C-4D97-8E06-F7332203F57E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JM"/>
        </a:p>
      </dgm:t>
    </dgm:pt>
  </dgm:ptLst>
  <dgm:cxnLst>
    <dgm:cxn modelId="{47911117-CAD1-4404-904F-897246E82937}" srcId="{77DC25AD-A49C-4D97-8E06-F7332203F57E}" destId="{16C4A481-5856-43F2-B159-208D8F282292}" srcOrd="10" destOrd="0" parTransId="{699349E7-C386-4B20-A0C2-27BC7CD8E209}" sibTransId="{AF7C6576-6E1B-4BB1-9C2E-EE1CFB2F9A00}"/>
    <dgm:cxn modelId="{0DAAFABA-EED4-426E-9E76-282A26978CC8}" type="presOf" srcId="{9CFEC66A-9B2D-40C1-9253-A6260F446FE2}" destId="{92EE22E3-33A5-472B-9E04-8078F2DE59F0}" srcOrd="0" destOrd="11" presId="urn:microsoft.com/office/officeart/2005/8/layout/hList1"/>
    <dgm:cxn modelId="{39CA9855-090B-465E-BBF4-5742AAF404F1}" type="presOf" srcId="{BD034F46-E4C4-405D-B628-928CD3776BF7}" destId="{92EE22E3-33A5-472B-9E04-8078F2DE59F0}" srcOrd="0" destOrd="4" presId="urn:microsoft.com/office/officeart/2005/8/layout/hList1"/>
    <dgm:cxn modelId="{22878789-2A4A-4F80-AB3C-6F99FAB0730D}" type="presOf" srcId="{3DE018D0-7A67-4F24-A8AC-C6FBAC91F519}" destId="{92EE22E3-33A5-472B-9E04-8078F2DE59F0}" srcOrd="0" destOrd="1" presId="urn:microsoft.com/office/officeart/2005/8/layout/hList1"/>
    <dgm:cxn modelId="{AD17D42F-E028-46A4-BFA6-8EEA98AD291A}" type="presOf" srcId="{3EFCABC6-7677-41C8-B46B-46D9B2169C6C}" destId="{92EE22E3-33A5-472B-9E04-8078F2DE59F0}" srcOrd="0" destOrd="5" presId="urn:microsoft.com/office/officeart/2005/8/layout/hList1"/>
    <dgm:cxn modelId="{977485F5-AFD4-4B85-8CE1-C9EC86069208}" srcId="{77DC25AD-A49C-4D97-8E06-F7332203F57E}" destId="{3DE018D0-7A67-4F24-A8AC-C6FBAC91F519}" srcOrd="1" destOrd="0" parTransId="{7AE37FB3-B5D5-4FB9-A584-D33ED6124B80}" sibTransId="{5955CAC3-E196-4CC4-B5FB-C3DAD0AA850E}"/>
    <dgm:cxn modelId="{EC362B85-72F8-4A5E-B149-A972E95E12C0}" srcId="{77DC25AD-A49C-4D97-8E06-F7332203F57E}" destId="{4D014591-4C1E-4982-AB06-C947258BBE18}" srcOrd="3" destOrd="0" parTransId="{EBA0262C-A9DE-432D-BF0C-5A6DEC59D5BB}" sibTransId="{344A26FB-2E57-43D9-8F36-4DE88431A31A}"/>
    <dgm:cxn modelId="{E8F7F273-C52B-462F-980C-73B776722EEC}" type="presOf" srcId="{77DC25AD-A49C-4D97-8E06-F7332203F57E}" destId="{6F740482-0571-43FC-A893-FC8B2EEA7561}" srcOrd="0" destOrd="0" presId="urn:microsoft.com/office/officeart/2005/8/layout/hList1"/>
    <dgm:cxn modelId="{5B0ED8A8-9C5B-4C30-A5E5-6D17EFCA66E5}" srcId="{77DC25AD-A49C-4D97-8E06-F7332203F57E}" destId="{9C7881DB-637E-4F7D-9A53-1D8BB1AFCF49}" srcOrd="0" destOrd="0" parTransId="{FE4A2516-61EC-456D-87CA-7230C5F96796}" sibTransId="{30A37DB7-C14E-4AE1-AC30-EF92DD2FEC50}"/>
    <dgm:cxn modelId="{6C0F2E04-2D17-4011-928D-99E7E4B844A2}" srcId="{77DC25AD-A49C-4D97-8E06-F7332203F57E}" destId="{4B52F6C9-BC25-4FAF-982B-46820ECAAF0D}" srcOrd="12" destOrd="0" parTransId="{912E99D8-26C3-45D2-B7C3-B3FEE5074BCF}" sibTransId="{96D104A4-4E63-4F7F-87DC-C587E6B32AFE}"/>
    <dgm:cxn modelId="{2B984DCD-0C45-47A3-9474-70E18A36C137}" type="presOf" srcId="{4B52F6C9-BC25-4FAF-982B-46820ECAAF0D}" destId="{92EE22E3-33A5-472B-9E04-8078F2DE59F0}" srcOrd="0" destOrd="12" presId="urn:microsoft.com/office/officeart/2005/8/layout/hList1"/>
    <dgm:cxn modelId="{FDF56A9A-C94A-4A1D-B3EA-28C2005C0B9D}" type="presOf" srcId="{9C7881DB-637E-4F7D-9A53-1D8BB1AFCF49}" destId="{92EE22E3-33A5-472B-9E04-8078F2DE59F0}" srcOrd="0" destOrd="0" presId="urn:microsoft.com/office/officeart/2005/8/layout/hList1"/>
    <dgm:cxn modelId="{EE650AA3-2B2D-4FEB-83AA-575AC394627E}" type="presOf" srcId="{4AE17042-2FCF-42C9-A1C6-D605C4A4D504}" destId="{92EE22E3-33A5-472B-9E04-8078F2DE59F0}" srcOrd="0" destOrd="7" presId="urn:microsoft.com/office/officeart/2005/8/layout/hList1"/>
    <dgm:cxn modelId="{C06FC5D7-DD39-45FE-AC78-3CC164A09436}" srcId="{77DC25AD-A49C-4D97-8E06-F7332203F57E}" destId="{4AE17042-2FCF-42C9-A1C6-D605C4A4D504}" srcOrd="7" destOrd="0" parTransId="{8E63C7AA-D9D9-43CA-9FB7-F261EF41725D}" sibTransId="{354F46A2-97CA-4562-A755-92932D065712}"/>
    <dgm:cxn modelId="{0C238399-42A2-4EA3-BCA6-8D4537AF2A0E}" srcId="{77DC25AD-A49C-4D97-8E06-F7332203F57E}" destId="{FC9E6A9F-7CFB-4A83-AC7A-57E726F45530}" srcOrd="9" destOrd="0" parTransId="{737D803A-BBDD-40B3-9787-3BE92C1B8CBA}" sibTransId="{05FF90EE-2073-4CFA-B040-22301D7D5AE5}"/>
    <dgm:cxn modelId="{A1D182DB-D345-49AB-B08D-1E293F45F97D}" type="presOf" srcId="{FC9E6A9F-7CFB-4A83-AC7A-57E726F45530}" destId="{92EE22E3-33A5-472B-9E04-8078F2DE59F0}" srcOrd="0" destOrd="9" presId="urn:microsoft.com/office/officeart/2005/8/layout/hList1"/>
    <dgm:cxn modelId="{352A0DB2-74C1-41D8-AED2-52783222774C}" type="presOf" srcId="{7720500A-5CB8-4A15-A450-ECE856561FBA}" destId="{C965245B-913E-4DFE-9BB0-69B448F3C000}" srcOrd="0" destOrd="0" presId="urn:microsoft.com/office/officeart/2005/8/layout/hList1"/>
    <dgm:cxn modelId="{D7CD849D-1B51-4F33-BB86-EF3D6237B699}" srcId="{77DC25AD-A49C-4D97-8E06-F7332203F57E}" destId="{AA74DB53-7972-4EAD-93BE-E1D92AAD32B9}" srcOrd="6" destOrd="0" parTransId="{A93206CA-B273-4B20-84AA-5534A0A39E92}" sibTransId="{A61B45CD-780E-46D0-91E3-C9CC4E4E3EFD}"/>
    <dgm:cxn modelId="{3E657ABF-07C9-4F6F-AD17-544351CA4B04}" type="presOf" srcId="{16C4A481-5856-43F2-B159-208D8F282292}" destId="{92EE22E3-33A5-472B-9E04-8078F2DE59F0}" srcOrd="0" destOrd="10" presId="urn:microsoft.com/office/officeart/2005/8/layout/hList1"/>
    <dgm:cxn modelId="{FE371B59-4419-4089-A449-0836583004AA}" srcId="{77DC25AD-A49C-4D97-8E06-F7332203F57E}" destId="{3EFCABC6-7677-41C8-B46B-46D9B2169C6C}" srcOrd="5" destOrd="0" parTransId="{50DDA452-094D-44C5-AA52-59C17129DA5C}" sibTransId="{788DDB42-15B2-4FD8-B8B8-0FF341187CB3}"/>
    <dgm:cxn modelId="{868AD1ED-DD5D-481D-93AD-593F508B7DA6}" srcId="{77DC25AD-A49C-4D97-8E06-F7332203F57E}" destId="{9CFEC66A-9B2D-40C1-9253-A6260F446FE2}" srcOrd="11" destOrd="0" parTransId="{5D02F148-589F-4663-9CE4-58407E8970FC}" sibTransId="{C6325C94-E3A8-4519-9C00-1E3C8DC91050}"/>
    <dgm:cxn modelId="{1A30F0E3-8687-4238-85E0-13B54ED31683}" srcId="{7720500A-5CB8-4A15-A450-ECE856561FBA}" destId="{77DC25AD-A49C-4D97-8E06-F7332203F57E}" srcOrd="0" destOrd="0" parTransId="{22F89651-5CAF-4DC8-AF46-BE242E5E75C4}" sibTransId="{CD02485E-3542-441D-9398-1299E3DCB9CC}"/>
    <dgm:cxn modelId="{E9F2CBAE-5A38-473B-8D3C-94E595826EA2}" type="presOf" srcId="{4D014591-4C1E-4982-AB06-C947258BBE18}" destId="{92EE22E3-33A5-472B-9E04-8078F2DE59F0}" srcOrd="0" destOrd="3" presId="urn:microsoft.com/office/officeart/2005/8/layout/hList1"/>
    <dgm:cxn modelId="{0EAC9D1E-409C-4586-8C28-E19BB5A2C9EA}" type="presOf" srcId="{AA74DB53-7972-4EAD-93BE-E1D92AAD32B9}" destId="{92EE22E3-33A5-472B-9E04-8078F2DE59F0}" srcOrd="0" destOrd="6" presId="urn:microsoft.com/office/officeart/2005/8/layout/hList1"/>
    <dgm:cxn modelId="{99B15B58-2CDA-44E5-B511-269C1C88A5A6}" type="presOf" srcId="{16C140E9-6EE0-4320-89D3-652E1B252CA3}" destId="{92EE22E3-33A5-472B-9E04-8078F2DE59F0}" srcOrd="0" destOrd="8" presId="urn:microsoft.com/office/officeart/2005/8/layout/hList1"/>
    <dgm:cxn modelId="{6BDA11B9-257A-4426-9952-36323D4FEAD4}" srcId="{77DC25AD-A49C-4D97-8E06-F7332203F57E}" destId="{BD034F46-E4C4-405D-B628-928CD3776BF7}" srcOrd="4" destOrd="0" parTransId="{3FDDCDA5-EAEB-4FDB-AE73-3242E2D5F030}" sibTransId="{0E120DCB-319D-4724-80E8-DFC4A7E66A25}"/>
    <dgm:cxn modelId="{501FEB7A-81C9-470A-947E-AB930F252B94}" srcId="{77DC25AD-A49C-4D97-8E06-F7332203F57E}" destId="{16C140E9-6EE0-4320-89D3-652E1B252CA3}" srcOrd="8" destOrd="0" parTransId="{EC3B39E0-64E6-43C3-A3C8-A84ADB15A41A}" sibTransId="{CD1FA26E-8CA3-469A-A5EE-ABB185E75444}"/>
    <dgm:cxn modelId="{386752C4-D35A-43BE-B8C2-B8E705E01705}" type="presOf" srcId="{D0BE4597-76C2-4A3E-86FC-728C8D269D9A}" destId="{92EE22E3-33A5-472B-9E04-8078F2DE59F0}" srcOrd="0" destOrd="2" presId="urn:microsoft.com/office/officeart/2005/8/layout/hList1"/>
    <dgm:cxn modelId="{4C39A642-270F-40C3-B030-8A34CE4537C4}" srcId="{77DC25AD-A49C-4D97-8E06-F7332203F57E}" destId="{D0BE4597-76C2-4A3E-86FC-728C8D269D9A}" srcOrd="2" destOrd="0" parTransId="{C163D577-3476-4B05-AD37-96AA03896A0F}" sibTransId="{68CC5D2A-7758-4BC2-A826-440CF5CEA2A4}"/>
    <dgm:cxn modelId="{F7795685-50B5-44E2-A0F3-4A3537B60984}" type="presParOf" srcId="{C965245B-913E-4DFE-9BB0-69B448F3C000}" destId="{F486F44F-89E6-4425-B2C9-FD17E917B924}" srcOrd="0" destOrd="0" presId="urn:microsoft.com/office/officeart/2005/8/layout/hList1"/>
    <dgm:cxn modelId="{1A41237F-CDFA-44E8-A25B-25880E1629B5}" type="presParOf" srcId="{F486F44F-89E6-4425-B2C9-FD17E917B924}" destId="{6F740482-0571-43FC-A893-FC8B2EEA7561}" srcOrd="0" destOrd="0" presId="urn:microsoft.com/office/officeart/2005/8/layout/hList1"/>
    <dgm:cxn modelId="{EFF0A9F7-C3FD-41D3-8202-A17D5B9D65B0}" type="presParOf" srcId="{F486F44F-89E6-4425-B2C9-FD17E917B924}" destId="{92EE22E3-33A5-472B-9E04-8078F2DE59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20500A-5CB8-4A15-A450-ECE856561FB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JM"/>
        </a:p>
      </dgm:t>
    </dgm:pt>
    <dgm:pt modelId="{77DC25AD-A49C-4D97-8E06-F7332203F57E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en-JM" dirty="0"/>
        </a:p>
      </dgm:t>
    </dgm:pt>
    <dgm:pt modelId="{22F89651-5CAF-4DC8-AF46-BE242E5E75C4}" type="parTrans" cxnId="{1A30F0E3-8687-4238-85E0-13B54ED31683}">
      <dgm:prSet/>
      <dgm:spPr/>
      <dgm:t>
        <a:bodyPr/>
        <a:lstStyle/>
        <a:p>
          <a:endParaRPr lang="en-JM"/>
        </a:p>
      </dgm:t>
    </dgm:pt>
    <dgm:pt modelId="{CD02485E-3542-441D-9398-1299E3DCB9CC}" type="sibTrans" cxnId="{1A30F0E3-8687-4238-85E0-13B54ED31683}">
      <dgm:prSet/>
      <dgm:spPr/>
      <dgm:t>
        <a:bodyPr/>
        <a:lstStyle/>
        <a:p>
          <a:endParaRPr lang="en-JM"/>
        </a:p>
      </dgm:t>
    </dgm:pt>
    <dgm:pt modelId="{9C7881DB-637E-4F7D-9A53-1D8BB1AFCF49}">
      <dgm:prSet phldrT="[Text]"/>
      <dgm:spPr/>
      <dgm:t>
        <a:bodyPr/>
        <a:lstStyle/>
        <a:p>
          <a:r>
            <a:rPr lang="en-US" dirty="0" smtClean="0"/>
            <a:t>All lines that should be repeated are repeated</a:t>
          </a:r>
          <a:endParaRPr lang="en-JM" dirty="0"/>
        </a:p>
      </dgm:t>
    </dgm:pt>
    <dgm:pt modelId="{FE4A2516-61EC-456D-87CA-7230C5F96796}" type="parTrans" cxnId="{5B0ED8A8-9C5B-4C30-A5E5-6D17EFCA66E5}">
      <dgm:prSet/>
      <dgm:spPr/>
      <dgm:t>
        <a:bodyPr/>
        <a:lstStyle/>
        <a:p>
          <a:endParaRPr lang="en-JM"/>
        </a:p>
      </dgm:t>
    </dgm:pt>
    <dgm:pt modelId="{30A37DB7-C14E-4AE1-AC30-EF92DD2FEC50}" type="sibTrans" cxnId="{5B0ED8A8-9C5B-4C30-A5E5-6D17EFCA66E5}">
      <dgm:prSet/>
      <dgm:spPr/>
      <dgm:t>
        <a:bodyPr/>
        <a:lstStyle/>
        <a:p>
          <a:endParaRPr lang="en-JM"/>
        </a:p>
      </dgm:t>
    </dgm:pt>
    <dgm:pt modelId="{22C57FB1-913E-444D-A261-C43068D8D122}">
      <dgm:prSet/>
      <dgm:spPr/>
      <dgm:t>
        <a:bodyPr/>
        <a:lstStyle/>
        <a:p>
          <a:r>
            <a:rPr lang="en-US" smtClean="0"/>
            <a:t>Checks the category of song</a:t>
          </a:r>
          <a:endParaRPr lang="en-JM"/>
        </a:p>
      </dgm:t>
    </dgm:pt>
    <dgm:pt modelId="{CDF154AB-86DF-4ED8-9FF5-0E116352DBF5}" type="parTrans" cxnId="{145866C1-083F-4D5D-990B-25AD85B50F83}">
      <dgm:prSet/>
      <dgm:spPr/>
      <dgm:t>
        <a:bodyPr/>
        <a:lstStyle/>
        <a:p>
          <a:endParaRPr lang="en-JM"/>
        </a:p>
      </dgm:t>
    </dgm:pt>
    <dgm:pt modelId="{FD218347-5F39-4FF9-B1C4-DC4F86CA6903}" type="sibTrans" cxnId="{145866C1-083F-4D5D-990B-25AD85B50F83}">
      <dgm:prSet/>
      <dgm:spPr/>
      <dgm:t>
        <a:bodyPr/>
        <a:lstStyle/>
        <a:p>
          <a:endParaRPr lang="en-JM"/>
        </a:p>
      </dgm:t>
    </dgm:pt>
    <dgm:pt modelId="{0229E5C1-FFD9-489E-93AA-B6C38DD20CA6}">
      <dgm:prSet/>
      <dgm:spPr/>
      <dgm:t>
        <a:bodyPr/>
        <a:lstStyle/>
        <a:p>
          <a:r>
            <a:rPr lang="en-US" dirty="0" smtClean="0"/>
            <a:t>If it is an accepted category is stores the song to the respected file </a:t>
          </a:r>
          <a:r>
            <a:rPr lang="en-US" dirty="0" err="1" smtClean="0"/>
            <a:t>i.e</a:t>
          </a:r>
          <a:r>
            <a:rPr lang="en-US" dirty="0" smtClean="0"/>
            <a:t> </a:t>
          </a:r>
          <a:r>
            <a:rPr lang="en-US" i="1" dirty="0" smtClean="0"/>
            <a:t>Gospel</a:t>
          </a:r>
          <a:r>
            <a:rPr lang="en-US" dirty="0" smtClean="0"/>
            <a:t> or </a:t>
          </a:r>
          <a:r>
            <a:rPr lang="en-US" i="1" dirty="0" smtClean="0"/>
            <a:t>RnB</a:t>
          </a:r>
          <a:endParaRPr lang="en-JM" dirty="0"/>
        </a:p>
      </dgm:t>
    </dgm:pt>
    <dgm:pt modelId="{E960C696-1D87-4B4A-9BF3-CD7F2080B6C6}" type="parTrans" cxnId="{B1D0FE68-DF72-4EDA-8454-DB3C63149AF4}">
      <dgm:prSet/>
      <dgm:spPr/>
      <dgm:t>
        <a:bodyPr/>
        <a:lstStyle/>
        <a:p>
          <a:endParaRPr lang="en-JM"/>
        </a:p>
      </dgm:t>
    </dgm:pt>
    <dgm:pt modelId="{53ABD0C1-D076-4AB1-B824-E9A085E451B7}" type="sibTrans" cxnId="{B1D0FE68-DF72-4EDA-8454-DB3C63149AF4}">
      <dgm:prSet/>
      <dgm:spPr/>
      <dgm:t>
        <a:bodyPr/>
        <a:lstStyle/>
        <a:p>
          <a:endParaRPr lang="en-JM"/>
        </a:p>
      </dgm:t>
    </dgm:pt>
    <dgm:pt modelId="{3ACD72F6-A594-4238-B839-F9110DB5769D}">
      <dgm:prSet/>
      <dgm:spPr/>
      <dgm:t>
        <a:bodyPr/>
        <a:lstStyle/>
        <a:p>
          <a:r>
            <a:rPr lang="en-US" dirty="0" smtClean="0"/>
            <a:t>All other categories are stored in an </a:t>
          </a:r>
          <a:r>
            <a:rPr lang="en-US" i="1" dirty="0" smtClean="0"/>
            <a:t>Unknown</a:t>
          </a:r>
          <a:r>
            <a:rPr lang="en-US" dirty="0" smtClean="0"/>
            <a:t> File</a:t>
          </a:r>
          <a:endParaRPr lang="en-JM" dirty="0"/>
        </a:p>
      </dgm:t>
    </dgm:pt>
    <dgm:pt modelId="{229FCCDF-5A86-43B1-BB6A-5F367C1A2A66}" type="parTrans" cxnId="{5E04CBEF-05FB-47D4-9848-4E411EB93140}">
      <dgm:prSet/>
      <dgm:spPr/>
      <dgm:t>
        <a:bodyPr/>
        <a:lstStyle/>
        <a:p>
          <a:endParaRPr lang="en-JM"/>
        </a:p>
      </dgm:t>
    </dgm:pt>
    <dgm:pt modelId="{8D6ADB0F-A64F-48E8-8D76-88A4DD136C56}" type="sibTrans" cxnId="{5E04CBEF-05FB-47D4-9848-4E411EB93140}">
      <dgm:prSet/>
      <dgm:spPr/>
      <dgm:t>
        <a:bodyPr/>
        <a:lstStyle/>
        <a:p>
          <a:endParaRPr lang="en-JM"/>
        </a:p>
      </dgm:t>
    </dgm:pt>
    <dgm:pt modelId="{C965245B-913E-4DFE-9BB0-69B448F3C000}" type="pres">
      <dgm:prSet presAssocID="{7720500A-5CB8-4A15-A450-ECE856561FB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86F44F-89E6-4425-B2C9-FD17E917B924}" type="pres">
      <dgm:prSet presAssocID="{77DC25AD-A49C-4D97-8E06-F7332203F57E}" presName="composite" presStyleCnt="0"/>
      <dgm:spPr/>
    </dgm:pt>
    <dgm:pt modelId="{6F740482-0571-43FC-A893-FC8B2EEA7561}" type="pres">
      <dgm:prSet presAssocID="{77DC25AD-A49C-4D97-8E06-F7332203F57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EE22E3-33A5-472B-9E04-8078F2DE59F0}" type="pres">
      <dgm:prSet presAssocID="{77DC25AD-A49C-4D97-8E06-F7332203F57E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JM"/>
        </a:p>
      </dgm:t>
    </dgm:pt>
  </dgm:ptLst>
  <dgm:cxnLst>
    <dgm:cxn modelId="{EFAB7F51-169D-4848-BCFE-3225C46EAFA7}" type="presOf" srcId="{0229E5C1-FFD9-489E-93AA-B6C38DD20CA6}" destId="{92EE22E3-33A5-472B-9E04-8078F2DE59F0}" srcOrd="0" destOrd="2" presId="urn:microsoft.com/office/officeart/2005/8/layout/hList1"/>
    <dgm:cxn modelId="{B1D0FE68-DF72-4EDA-8454-DB3C63149AF4}" srcId="{77DC25AD-A49C-4D97-8E06-F7332203F57E}" destId="{0229E5C1-FFD9-489E-93AA-B6C38DD20CA6}" srcOrd="2" destOrd="0" parTransId="{E960C696-1D87-4B4A-9BF3-CD7F2080B6C6}" sibTransId="{53ABD0C1-D076-4AB1-B824-E9A085E451B7}"/>
    <dgm:cxn modelId="{F8372F1A-29EC-46ED-907D-6B0BBC1EDE9F}" type="presOf" srcId="{77DC25AD-A49C-4D97-8E06-F7332203F57E}" destId="{6F740482-0571-43FC-A893-FC8B2EEA7561}" srcOrd="0" destOrd="0" presId="urn:microsoft.com/office/officeart/2005/8/layout/hList1"/>
    <dgm:cxn modelId="{5B0ED8A8-9C5B-4C30-A5E5-6D17EFCA66E5}" srcId="{77DC25AD-A49C-4D97-8E06-F7332203F57E}" destId="{9C7881DB-637E-4F7D-9A53-1D8BB1AFCF49}" srcOrd="0" destOrd="0" parTransId="{FE4A2516-61EC-456D-87CA-7230C5F96796}" sibTransId="{30A37DB7-C14E-4AE1-AC30-EF92DD2FEC50}"/>
    <dgm:cxn modelId="{21174965-333A-40E7-B48B-8D3B0632769F}" type="presOf" srcId="{22C57FB1-913E-444D-A261-C43068D8D122}" destId="{92EE22E3-33A5-472B-9E04-8078F2DE59F0}" srcOrd="0" destOrd="1" presId="urn:microsoft.com/office/officeart/2005/8/layout/hList1"/>
    <dgm:cxn modelId="{5E04CBEF-05FB-47D4-9848-4E411EB93140}" srcId="{77DC25AD-A49C-4D97-8E06-F7332203F57E}" destId="{3ACD72F6-A594-4238-B839-F9110DB5769D}" srcOrd="3" destOrd="0" parTransId="{229FCCDF-5A86-43B1-BB6A-5F367C1A2A66}" sibTransId="{8D6ADB0F-A64F-48E8-8D76-88A4DD136C56}"/>
    <dgm:cxn modelId="{C8DF69F8-4A8A-47F3-85E3-89A8E4B4652C}" type="presOf" srcId="{3ACD72F6-A594-4238-B839-F9110DB5769D}" destId="{92EE22E3-33A5-472B-9E04-8078F2DE59F0}" srcOrd="0" destOrd="3" presId="urn:microsoft.com/office/officeart/2005/8/layout/hList1"/>
    <dgm:cxn modelId="{145866C1-083F-4D5D-990B-25AD85B50F83}" srcId="{77DC25AD-A49C-4D97-8E06-F7332203F57E}" destId="{22C57FB1-913E-444D-A261-C43068D8D122}" srcOrd="1" destOrd="0" parTransId="{CDF154AB-86DF-4ED8-9FF5-0E116352DBF5}" sibTransId="{FD218347-5F39-4FF9-B1C4-DC4F86CA6903}"/>
    <dgm:cxn modelId="{1A30F0E3-8687-4238-85E0-13B54ED31683}" srcId="{7720500A-5CB8-4A15-A450-ECE856561FBA}" destId="{77DC25AD-A49C-4D97-8E06-F7332203F57E}" srcOrd="0" destOrd="0" parTransId="{22F89651-5CAF-4DC8-AF46-BE242E5E75C4}" sibTransId="{CD02485E-3542-441D-9398-1299E3DCB9CC}"/>
    <dgm:cxn modelId="{893E3E2E-E028-45DE-917D-1BE4C3095B13}" type="presOf" srcId="{7720500A-5CB8-4A15-A450-ECE856561FBA}" destId="{C965245B-913E-4DFE-9BB0-69B448F3C000}" srcOrd="0" destOrd="0" presId="urn:microsoft.com/office/officeart/2005/8/layout/hList1"/>
    <dgm:cxn modelId="{67D8049D-7804-4FB6-9D86-317B85549B69}" type="presOf" srcId="{9C7881DB-637E-4F7D-9A53-1D8BB1AFCF49}" destId="{92EE22E3-33A5-472B-9E04-8078F2DE59F0}" srcOrd="0" destOrd="0" presId="urn:microsoft.com/office/officeart/2005/8/layout/hList1"/>
    <dgm:cxn modelId="{C60BE191-740E-4AFF-BFA2-7EF2237B7B82}" type="presParOf" srcId="{C965245B-913E-4DFE-9BB0-69B448F3C000}" destId="{F486F44F-89E6-4425-B2C9-FD17E917B924}" srcOrd="0" destOrd="0" presId="urn:microsoft.com/office/officeart/2005/8/layout/hList1"/>
    <dgm:cxn modelId="{90A86668-12A5-4955-84E5-936107314FFF}" type="presParOf" srcId="{F486F44F-89E6-4425-B2C9-FD17E917B924}" destId="{6F740482-0571-43FC-A893-FC8B2EEA7561}" srcOrd="0" destOrd="0" presId="urn:microsoft.com/office/officeart/2005/8/layout/hList1"/>
    <dgm:cxn modelId="{B49D74ED-18E7-4527-B1B1-0C331DA4BD9E}" type="presParOf" srcId="{F486F44F-89E6-4425-B2C9-FD17E917B924}" destId="{92EE22E3-33A5-472B-9E04-8078F2DE59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20500A-5CB8-4A15-A450-ECE856561FB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JM"/>
        </a:p>
      </dgm:t>
    </dgm:pt>
    <dgm:pt modelId="{77DC25AD-A49C-4D97-8E06-F7332203F57E}">
      <dgm:prSet phldrT="[Text]"/>
      <dgm:spPr/>
      <dgm:t>
        <a:bodyPr/>
        <a:lstStyle/>
        <a:p>
          <a:r>
            <a:rPr lang="en-US" dirty="0" smtClean="0"/>
            <a:t>Symbol Table</a:t>
          </a:r>
          <a:endParaRPr lang="en-JM" dirty="0"/>
        </a:p>
      </dgm:t>
    </dgm:pt>
    <dgm:pt modelId="{22F89651-5CAF-4DC8-AF46-BE242E5E75C4}" type="parTrans" cxnId="{1A30F0E3-8687-4238-85E0-13B54ED31683}">
      <dgm:prSet/>
      <dgm:spPr/>
      <dgm:t>
        <a:bodyPr/>
        <a:lstStyle/>
        <a:p>
          <a:endParaRPr lang="en-JM"/>
        </a:p>
      </dgm:t>
    </dgm:pt>
    <dgm:pt modelId="{CD02485E-3542-441D-9398-1299E3DCB9CC}" type="sibTrans" cxnId="{1A30F0E3-8687-4238-85E0-13B54ED31683}">
      <dgm:prSet/>
      <dgm:spPr/>
      <dgm:t>
        <a:bodyPr/>
        <a:lstStyle/>
        <a:p>
          <a:endParaRPr lang="en-JM"/>
        </a:p>
      </dgm:t>
    </dgm:pt>
    <dgm:pt modelId="{9C7881DB-637E-4F7D-9A53-1D8BB1AFCF49}">
      <dgm:prSet phldrT="[Text]"/>
      <dgm:spPr/>
      <dgm:t>
        <a:bodyPr/>
        <a:lstStyle/>
        <a:p>
          <a:r>
            <a:rPr lang="en-US" dirty="0" smtClean="0"/>
            <a:t>Stores how many lines and words are in the song</a:t>
          </a:r>
          <a:endParaRPr lang="en-JM" dirty="0"/>
        </a:p>
      </dgm:t>
    </dgm:pt>
    <dgm:pt modelId="{FE4A2516-61EC-456D-87CA-7230C5F96796}" type="parTrans" cxnId="{5B0ED8A8-9C5B-4C30-A5E5-6D17EFCA66E5}">
      <dgm:prSet/>
      <dgm:spPr/>
      <dgm:t>
        <a:bodyPr/>
        <a:lstStyle/>
        <a:p>
          <a:endParaRPr lang="en-JM"/>
        </a:p>
      </dgm:t>
    </dgm:pt>
    <dgm:pt modelId="{30A37DB7-C14E-4AE1-AC30-EF92DD2FEC50}" type="sibTrans" cxnId="{5B0ED8A8-9C5B-4C30-A5E5-6D17EFCA66E5}">
      <dgm:prSet/>
      <dgm:spPr/>
      <dgm:t>
        <a:bodyPr/>
        <a:lstStyle/>
        <a:p>
          <a:endParaRPr lang="en-JM"/>
        </a:p>
      </dgm:t>
    </dgm:pt>
    <dgm:pt modelId="{13D7CDCE-C779-4EBF-9C24-0AA1F6E5D021}">
      <dgm:prSet/>
      <dgm:spPr/>
      <dgm:t>
        <a:bodyPr/>
        <a:lstStyle/>
        <a:p>
          <a:r>
            <a:rPr lang="en-US" smtClean="0"/>
            <a:t>Stores the category of song</a:t>
          </a:r>
          <a:endParaRPr lang="en-JM"/>
        </a:p>
      </dgm:t>
    </dgm:pt>
    <dgm:pt modelId="{DD9351E8-D052-40E6-9C2A-AB05E1B2BC43}" type="parTrans" cxnId="{8C3E1B73-7380-43A6-9B07-06DE60C6405B}">
      <dgm:prSet/>
      <dgm:spPr/>
      <dgm:t>
        <a:bodyPr/>
        <a:lstStyle/>
        <a:p>
          <a:endParaRPr lang="en-JM"/>
        </a:p>
      </dgm:t>
    </dgm:pt>
    <dgm:pt modelId="{CC72C591-A5E5-4770-81BB-775D546D4D36}" type="sibTrans" cxnId="{8C3E1B73-7380-43A6-9B07-06DE60C6405B}">
      <dgm:prSet/>
      <dgm:spPr/>
      <dgm:t>
        <a:bodyPr/>
        <a:lstStyle/>
        <a:p>
          <a:endParaRPr lang="en-JM"/>
        </a:p>
      </dgm:t>
    </dgm:pt>
    <dgm:pt modelId="{9D31FAE2-BC0B-4F3C-B7AC-5D48CEDB42A9}">
      <dgm:prSet/>
      <dgm:spPr/>
      <dgm:t>
        <a:bodyPr/>
        <a:lstStyle/>
        <a:p>
          <a:r>
            <a:rPr lang="en-US" dirty="0" smtClean="0"/>
            <a:t>Stores the title of song</a:t>
          </a:r>
          <a:endParaRPr lang="en-JM" dirty="0"/>
        </a:p>
      </dgm:t>
    </dgm:pt>
    <dgm:pt modelId="{1B1ECF27-5522-4954-8FF5-532521E38130}" type="parTrans" cxnId="{602DA6DB-2CBD-4711-81FB-63EA34568097}">
      <dgm:prSet/>
      <dgm:spPr/>
      <dgm:t>
        <a:bodyPr/>
        <a:lstStyle/>
        <a:p>
          <a:endParaRPr lang="en-JM"/>
        </a:p>
      </dgm:t>
    </dgm:pt>
    <dgm:pt modelId="{1B6E8DFC-CDF3-400D-A644-8E9ECEEA7096}" type="sibTrans" cxnId="{602DA6DB-2CBD-4711-81FB-63EA34568097}">
      <dgm:prSet/>
      <dgm:spPr/>
      <dgm:t>
        <a:bodyPr/>
        <a:lstStyle/>
        <a:p>
          <a:endParaRPr lang="en-JM"/>
        </a:p>
      </dgm:t>
    </dgm:pt>
    <dgm:pt modelId="{E1C4D22F-203B-457D-95A3-A8ADD2E531E4}">
      <dgm:prSet/>
      <dgm:spPr/>
      <dgm:t>
        <a:bodyPr/>
        <a:lstStyle/>
        <a:p>
          <a:r>
            <a:rPr lang="en-US" smtClean="0"/>
            <a:t>Stores the structure of song</a:t>
          </a:r>
          <a:endParaRPr lang="en-JM"/>
        </a:p>
      </dgm:t>
    </dgm:pt>
    <dgm:pt modelId="{17310467-F669-422F-9974-CB33B4E3C132}" type="parTrans" cxnId="{51BB2A40-2714-435E-8005-8D1C234F5F18}">
      <dgm:prSet/>
      <dgm:spPr/>
      <dgm:t>
        <a:bodyPr/>
        <a:lstStyle/>
        <a:p>
          <a:endParaRPr lang="en-JM"/>
        </a:p>
      </dgm:t>
    </dgm:pt>
    <dgm:pt modelId="{FCC2659F-C820-4F77-86B3-CC69E8187B3D}" type="sibTrans" cxnId="{51BB2A40-2714-435E-8005-8D1C234F5F18}">
      <dgm:prSet/>
      <dgm:spPr/>
      <dgm:t>
        <a:bodyPr/>
        <a:lstStyle/>
        <a:p>
          <a:endParaRPr lang="en-JM"/>
        </a:p>
      </dgm:t>
    </dgm:pt>
    <dgm:pt modelId="{99688E9E-F068-4FB3-A693-9A8141792F3C}">
      <dgm:prSet/>
      <dgm:spPr/>
      <dgm:t>
        <a:bodyPr/>
        <a:lstStyle/>
        <a:p>
          <a:r>
            <a:rPr lang="en-US" dirty="0" smtClean="0"/>
            <a:t>Captures the verses and chorus</a:t>
          </a:r>
          <a:endParaRPr lang="en-JM" dirty="0"/>
        </a:p>
      </dgm:t>
    </dgm:pt>
    <dgm:pt modelId="{6890C35C-ADB0-4791-A555-76D63B272614}" type="parTrans" cxnId="{93075320-8BD8-456C-9622-622CE834C565}">
      <dgm:prSet/>
      <dgm:spPr/>
      <dgm:t>
        <a:bodyPr/>
        <a:lstStyle/>
        <a:p>
          <a:endParaRPr lang="en-JM"/>
        </a:p>
      </dgm:t>
    </dgm:pt>
    <dgm:pt modelId="{713923FA-14E5-42DE-9767-12E72140C3EA}" type="sibTrans" cxnId="{93075320-8BD8-456C-9622-622CE834C565}">
      <dgm:prSet/>
      <dgm:spPr/>
      <dgm:t>
        <a:bodyPr/>
        <a:lstStyle/>
        <a:p>
          <a:endParaRPr lang="en-JM"/>
        </a:p>
      </dgm:t>
    </dgm:pt>
    <dgm:pt modelId="{C965245B-913E-4DFE-9BB0-69B448F3C000}" type="pres">
      <dgm:prSet presAssocID="{7720500A-5CB8-4A15-A450-ECE856561FB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86F44F-89E6-4425-B2C9-FD17E917B924}" type="pres">
      <dgm:prSet presAssocID="{77DC25AD-A49C-4D97-8E06-F7332203F57E}" presName="composite" presStyleCnt="0"/>
      <dgm:spPr/>
    </dgm:pt>
    <dgm:pt modelId="{6F740482-0571-43FC-A893-FC8B2EEA7561}" type="pres">
      <dgm:prSet presAssocID="{77DC25AD-A49C-4D97-8E06-F7332203F57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EE22E3-33A5-472B-9E04-8078F2DE59F0}" type="pres">
      <dgm:prSet presAssocID="{77DC25AD-A49C-4D97-8E06-F7332203F57E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JM"/>
        </a:p>
      </dgm:t>
    </dgm:pt>
  </dgm:ptLst>
  <dgm:cxnLst>
    <dgm:cxn modelId="{47316597-3C83-48A3-9A63-CCC4D1153E58}" type="presOf" srcId="{13D7CDCE-C779-4EBF-9C24-0AA1F6E5D021}" destId="{92EE22E3-33A5-472B-9E04-8078F2DE59F0}" srcOrd="0" destOrd="1" presId="urn:microsoft.com/office/officeart/2005/8/layout/hList1"/>
    <dgm:cxn modelId="{51BB2A40-2714-435E-8005-8D1C234F5F18}" srcId="{77DC25AD-A49C-4D97-8E06-F7332203F57E}" destId="{E1C4D22F-203B-457D-95A3-A8ADD2E531E4}" srcOrd="3" destOrd="0" parTransId="{17310467-F669-422F-9974-CB33B4E3C132}" sibTransId="{FCC2659F-C820-4F77-86B3-CC69E8187B3D}"/>
    <dgm:cxn modelId="{93075320-8BD8-456C-9622-622CE834C565}" srcId="{77DC25AD-A49C-4D97-8E06-F7332203F57E}" destId="{99688E9E-F068-4FB3-A693-9A8141792F3C}" srcOrd="4" destOrd="0" parTransId="{6890C35C-ADB0-4791-A555-76D63B272614}" sibTransId="{713923FA-14E5-42DE-9767-12E72140C3EA}"/>
    <dgm:cxn modelId="{3BBB5914-849D-400C-83D9-055480887B93}" type="presOf" srcId="{7720500A-5CB8-4A15-A450-ECE856561FBA}" destId="{C965245B-913E-4DFE-9BB0-69B448F3C000}" srcOrd="0" destOrd="0" presId="urn:microsoft.com/office/officeart/2005/8/layout/hList1"/>
    <dgm:cxn modelId="{8C3E1B73-7380-43A6-9B07-06DE60C6405B}" srcId="{77DC25AD-A49C-4D97-8E06-F7332203F57E}" destId="{13D7CDCE-C779-4EBF-9C24-0AA1F6E5D021}" srcOrd="1" destOrd="0" parTransId="{DD9351E8-D052-40E6-9C2A-AB05E1B2BC43}" sibTransId="{CC72C591-A5E5-4770-81BB-775D546D4D36}"/>
    <dgm:cxn modelId="{5B0ED8A8-9C5B-4C30-A5E5-6D17EFCA66E5}" srcId="{77DC25AD-A49C-4D97-8E06-F7332203F57E}" destId="{9C7881DB-637E-4F7D-9A53-1D8BB1AFCF49}" srcOrd="0" destOrd="0" parTransId="{FE4A2516-61EC-456D-87CA-7230C5F96796}" sibTransId="{30A37DB7-C14E-4AE1-AC30-EF92DD2FEC50}"/>
    <dgm:cxn modelId="{3802E04E-C47A-40C8-B069-BEF46957970D}" type="presOf" srcId="{E1C4D22F-203B-457D-95A3-A8ADD2E531E4}" destId="{92EE22E3-33A5-472B-9E04-8078F2DE59F0}" srcOrd="0" destOrd="3" presId="urn:microsoft.com/office/officeart/2005/8/layout/hList1"/>
    <dgm:cxn modelId="{25FCE6DB-2EE9-4D3B-B6B7-6F7BCBFA696E}" type="presOf" srcId="{9D31FAE2-BC0B-4F3C-B7AC-5D48CEDB42A9}" destId="{92EE22E3-33A5-472B-9E04-8078F2DE59F0}" srcOrd="0" destOrd="2" presId="urn:microsoft.com/office/officeart/2005/8/layout/hList1"/>
    <dgm:cxn modelId="{3BE694EE-2838-4D78-B33B-24DE012180B0}" type="presOf" srcId="{9C7881DB-637E-4F7D-9A53-1D8BB1AFCF49}" destId="{92EE22E3-33A5-472B-9E04-8078F2DE59F0}" srcOrd="0" destOrd="0" presId="urn:microsoft.com/office/officeart/2005/8/layout/hList1"/>
    <dgm:cxn modelId="{1A30F0E3-8687-4238-85E0-13B54ED31683}" srcId="{7720500A-5CB8-4A15-A450-ECE856561FBA}" destId="{77DC25AD-A49C-4D97-8E06-F7332203F57E}" srcOrd="0" destOrd="0" parTransId="{22F89651-5CAF-4DC8-AF46-BE242E5E75C4}" sibTransId="{CD02485E-3542-441D-9398-1299E3DCB9CC}"/>
    <dgm:cxn modelId="{AF98640A-F3C1-464A-A628-7191F30763F5}" type="presOf" srcId="{77DC25AD-A49C-4D97-8E06-F7332203F57E}" destId="{6F740482-0571-43FC-A893-FC8B2EEA7561}" srcOrd="0" destOrd="0" presId="urn:microsoft.com/office/officeart/2005/8/layout/hList1"/>
    <dgm:cxn modelId="{A584C5B6-0768-4E01-9D31-F1AEF8075928}" type="presOf" srcId="{99688E9E-F068-4FB3-A693-9A8141792F3C}" destId="{92EE22E3-33A5-472B-9E04-8078F2DE59F0}" srcOrd="0" destOrd="4" presId="urn:microsoft.com/office/officeart/2005/8/layout/hList1"/>
    <dgm:cxn modelId="{602DA6DB-2CBD-4711-81FB-63EA34568097}" srcId="{77DC25AD-A49C-4D97-8E06-F7332203F57E}" destId="{9D31FAE2-BC0B-4F3C-B7AC-5D48CEDB42A9}" srcOrd="2" destOrd="0" parTransId="{1B1ECF27-5522-4954-8FF5-532521E38130}" sibTransId="{1B6E8DFC-CDF3-400D-A644-8E9ECEEA7096}"/>
    <dgm:cxn modelId="{006B0B42-1543-4C29-90DA-8E1EBA6BE2C2}" type="presParOf" srcId="{C965245B-913E-4DFE-9BB0-69B448F3C000}" destId="{F486F44F-89E6-4425-B2C9-FD17E917B924}" srcOrd="0" destOrd="0" presId="urn:microsoft.com/office/officeart/2005/8/layout/hList1"/>
    <dgm:cxn modelId="{BB1C8B6F-EB14-4649-8088-6FA0EC816B3E}" type="presParOf" srcId="{F486F44F-89E6-4425-B2C9-FD17E917B924}" destId="{6F740482-0571-43FC-A893-FC8B2EEA7561}" srcOrd="0" destOrd="0" presId="urn:microsoft.com/office/officeart/2005/8/layout/hList1"/>
    <dgm:cxn modelId="{156C2B9C-C4D0-4D20-9280-2958204D3644}" type="presParOf" srcId="{F486F44F-89E6-4425-B2C9-FD17E917B924}" destId="{92EE22E3-33A5-472B-9E04-8078F2DE59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20500A-5CB8-4A15-A450-ECE856561FB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JM"/>
        </a:p>
      </dgm:t>
    </dgm:pt>
    <dgm:pt modelId="{77DC25AD-A49C-4D97-8E06-F7332203F57E}">
      <dgm:prSet phldrT="[Text]"/>
      <dgm:spPr/>
      <dgm:t>
        <a:bodyPr/>
        <a:lstStyle/>
        <a:p>
          <a:r>
            <a:rPr lang="en-US" dirty="0" smtClean="0"/>
            <a:t>Lexical Analysis</a:t>
          </a:r>
          <a:endParaRPr lang="en-JM" dirty="0"/>
        </a:p>
      </dgm:t>
    </dgm:pt>
    <dgm:pt modelId="{22F89651-5CAF-4DC8-AF46-BE242E5E75C4}" type="parTrans" cxnId="{1A30F0E3-8687-4238-85E0-13B54ED31683}">
      <dgm:prSet/>
      <dgm:spPr/>
      <dgm:t>
        <a:bodyPr/>
        <a:lstStyle/>
        <a:p>
          <a:endParaRPr lang="en-JM"/>
        </a:p>
      </dgm:t>
    </dgm:pt>
    <dgm:pt modelId="{CD02485E-3542-441D-9398-1299E3DCB9CC}" type="sibTrans" cxnId="{1A30F0E3-8687-4238-85E0-13B54ED31683}">
      <dgm:prSet/>
      <dgm:spPr/>
      <dgm:t>
        <a:bodyPr/>
        <a:lstStyle/>
        <a:p>
          <a:endParaRPr lang="en-JM"/>
        </a:p>
      </dgm:t>
    </dgm:pt>
    <dgm:pt modelId="{9C7881DB-637E-4F7D-9A53-1D8BB1AFCF49}">
      <dgm:prSet phldrT="[Text]"/>
      <dgm:spPr/>
      <dgm:t>
        <a:bodyPr/>
        <a:lstStyle/>
        <a:p>
          <a:r>
            <a:rPr lang="en-US" dirty="0" smtClean="0"/>
            <a:t>Tokens are: WORD, TITLE, CATEGORY, VERSE, SENTENCE, EXPRESSION</a:t>
          </a:r>
          <a:endParaRPr lang="en-JM" dirty="0"/>
        </a:p>
      </dgm:t>
    </dgm:pt>
    <dgm:pt modelId="{FE4A2516-61EC-456D-87CA-7230C5F96796}" type="parTrans" cxnId="{5B0ED8A8-9C5B-4C30-A5E5-6D17EFCA66E5}">
      <dgm:prSet/>
      <dgm:spPr/>
      <dgm:t>
        <a:bodyPr/>
        <a:lstStyle/>
        <a:p>
          <a:endParaRPr lang="en-JM"/>
        </a:p>
      </dgm:t>
    </dgm:pt>
    <dgm:pt modelId="{30A37DB7-C14E-4AE1-AC30-EF92DD2FEC50}" type="sibTrans" cxnId="{5B0ED8A8-9C5B-4C30-A5E5-6D17EFCA66E5}">
      <dgm:prSet/>
      <dgm:spPr/>
      <dgm:t>
        <a:bodyPr/>
        <a:lstStyle/>
        <a:p>
          <a:endParaRPr lang="en-JM"/>
        </a:p>
      </dgm:t>
    </dgm:pt>
    <dgm:pt modelId="{C965245B-913E-4DFE-9BB0-69B448F3C000}" type="pres">
      <dgm:prSet presAssocID="{7720500A-5CB8-4A15-A450-ECE856561FB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86F44F-89E6-4425-B2C9-FD17E917B924}" type="pres">
      <dgm:prSet presAssocID="{77DC25AD-A49C-4D97-8E06-F7332203F57E}" presName="composite" presStyleCnt="0"/>
      <dgm:spPr/>
    </dgm:pt>
    <dgm:pt modelId="{6F740482-0571-43FC-A893-FC8B2EEA7561}" type="pres">
      <dgm:prSet presAssocID="{77DC25AD-A49C-4D97-8E06-F7332203F57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EE22E3-33A5-472B-9E04-8078F2DE59F0}" type="pres">
      <dgm:prSet presAssocID="{77DC25AD-A49C-4D97-8E06-F7332203F57E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JM"/>
        </a:p>
      </dgm:t>
    </dgm:pt>
  </dgm:ptLst>
  <dgm:cxnLst>
    <dgm:cxn modelId="{7EACEFDB-38D8-42ED-9D9A-08C2817846B4}" type="presOf" srcId="{7720500A-5CB8-4A15-A450-ECE856561FBA}" destId="{C965245B-913E-4DFE-9BB0-69B448F3C000}" srcOrd="0" destOrd="0" presId="urn:microsoft.com/office/officeart/2005/8/layout/hList1"/>
    <dgm:cxn modelId="{E9E09C7B-41EB-4743-9B2B-7ED7F386FD04}" type="presOf" srcId="{77DC25AD-A49C-4D97-8E06-F7332203F57E}" destId="{6F740482-0571-43FC-A893-FC8B2EEA7561}" srcOrd="0" destOrd="0" presId="urn:microsoft.com/office/officeart/2005/8/layout/hList1"/>
    <dgm:cxn modelId="{73E32057-F19E-488E-A065-8E79612EFDF5}" type="presOf" srcId="{9C7881DB-637E-4F7D-9A53-1D8BB1AFCF49}" destId="{92EE22E3-33A5-472B-9E04-8078F2DE59F0}" srcOrd="0" destOrd="0" presId="urn:microsoft.com/office/officeart/2005/8/layout/hList1"/>
    <dgm:cxn modelId="{1A30F0E3-8687-4238-85E0-13B54ED31683}" srcId="{7720500A-5CB8-4A15-A450-ECE856561FBA}" destId="{77DC25AD-A49C-4D97-8E06-F7332203F57E}" srcOrd="0" destOrd="0" parTransId="{22F89651-5CAF-4DC8-AF46-BE242E5E75C4}" sibTransId="{CD02485E-3542-441D-9398-1299E3DCB9CC}"/>
    <dgm:cxn modelId="{5B0ED8A8-9C5B-4C30-A5E5-6D17EFCA66E5}" srcId="{77DC25AD-A49C-4D97-8E06-F7332203F57E}" destId="{9C7881DB-637E-4F7D-9A53-1D8BB1AFCF49}" srcOrd="0" destOrd="0" parTransId="{FE4A2516-61EC-456D-87CA-7230C5F96796}" sibTransId="{30A37DB7-C14E-4AE1-AC30-EF92DD2FEC50}"/>
    <dgm:cxn modelId="{D99A1078-92E0-457B-86BE-370266263378}" type="presParOf" srcId="{C965245B-913E-4DFE-9BB0-69B448F3C000}" destId="{F486F44F-89E6-4425-B2C9-FD17E917B924}" srcOrd="0" destOrd="0" presId="urn:microsoft.com/office/officeart/2005/8/layout/hList1"/>
    <dgm:cxn modelId="{5B8D2C53-33ED-46A0-9C3E-1727C20A63E4}" type="presParOf" srcId="{F486F44F-89E6-4425-B2C9-FD17E917B924}" destId="{6F740482-0571-43FC-A893-FC8B2EEA7561}" srcOrd="0" destOrd="0" presId="urn:microsoft.com/office/officeart/2005/8/layout/hList1"/>
    <dgm:cxn modelId="{BBD9C631-81B0-4A9B-860C-BB04CB7978D4}" type="presParOf" srcId="{F486F44F-89E6-4425-B2C9-FD17E917B924}" destId="{92EE22E3-33A5-472B-9E04-8078F2DE59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20500A-5CB8-4A15-A450-ECE856561FB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JM"/>
        </a:p>
      </dgm:t>
    </dgm:pt>
    <dgm:pt modelId="{77DC25AD-A49C-4D97-8E06-F7332203F57E}">
      <dgm:prSet phldrT="[Text]"/>
      <dgm:spPr/>
      <dgm:t>
        <a:bodyPr/>
        <a:lstStyle/>
        <a:p>
          <a:r>
            <a:rPr lang="en-US" dirty="0" smtClean="0"/>
            <a:t>Syntax Analysis</a:t>
          </a:r>
          <a:endParaRPr lang="en-JM" dirty="0"/>
        </a:p>
      </dgm:t>
    </dgm:pt>
    <dgm:pt modelId="{22F89651-5CAF-4DC8-AF46-BE242E5E75C4}" type="parTrans" cxnId="{1A30F0E3-8687-4238-85E0-13B54ED31683}">
      <dgm:prSet/>
      <dgm:spPr/>
      <dgm:t>
        <a:bodyPr/>
        <a:lstStyle/>
        <a:p>
          <a:endParaRPr lang="en-JM"/>
        </a:p>
      </dgm:t>
    </dgm:pt>
    <dgm:pt modelId="{CD02485E-3542-441D-9398-1299E3DCB9CC}" type="sibTrans" cxnId="{1A30F0E3-8687-4238-85E0-13B54ED31683}">
      <dgm:prSet/>
      <dgm:spPr/>
      <dgm:t>
        <a:bodyPr/>
        <a:lstStyle/>
        <a:p>
          <a:endParaRPr lang="en-JM"/>
        </a:p>
      </dgm:t>
    </dgm:pt>
    <dgm:pt modelId="{9C7881DB-637E-4F7D-9A53-1D8BB1AFCF49}">
      <dgm:prSet phldrT="[Text]"/>
      <dgm:spPr/>
      <dgm:t>
        <a:bodyPr/>
        <a:lstStyle/>
        <a:p>
          <a:r>
            <a:rPr lang="en-US" dirty="0" smtClean="0"/>
            <a:t>Checks that each sentence start with a capital letter and ends with a delimiter.</a:t>
          </a:r>
          <a:endParaRPr lang="en-JM" dirty="0"/>
        </a:p>
      </dgm:t>
    </dgm:pt>
    <dgm:pt modelId="{FE4A2516-61EC-456D-87CA-7230C5F96796}" type="parTrans" cxnId="{5B0ED8A8-9C5B-4C30-A5E5-6D17EFCA66E5}">
      <dgm:prSet/>
      <dgm:spPr/>
      <dgm:t>
        <a:bodyPr/>
        <a:lstStyle/>
        <a:p>
          <a:endParaRPr lang="en-JM"/>
        </a:p>
      </dgm:t>
    </dgm:pt>
    <dgm:pt modelId="{30A37DB7-C14E-4AE1-AC30-EF92DD2FEC50}" type="sibTrans" cxnId="{5B0ED8A8-9C5B-4C30-A5E5-6D17EFCA66E5}">
      <dgm:prSet/>
      <dgm:spPr/>
      <dgm:t>
        <a:bodyPr/>
        <a:lstStyle/>
        <a:p>
          <a:endParaRPr lang="en-JM"/>
        </a:p>
      </dgm:t>
    </dgm:pt>
    <dgm:pt modelId="{C21F473C-D6F7-4199-B65B-171B0290601C}">
      <dgm:prSet/>
      <dgm:spPr/>
      <dgm:t>
        <a:bodyPr/>
        <a:lstStyle/>
        <a:p>
          <a:r>
            <a:rPr lang="en-US" smtClean="0"/>
            <a:t>Checks that the category of the song is either Gospel or RnB.</a:t>
          </a:r>
          <a:endParaRPr lang="en-JM"/>
        </a:p>
      </dgm:t>
    </dgm:pt>
    <dgm:pt modelId="{A6229BC8-9582-4EA4-8491-C6F87AD398EB}" type="parTrans" cxnId="{DF28DD94-484F-4AB6-8493-183699A64A19}">
      <dgm:prSet/>
      <dgm:spPr/>
      <dgm:t>
        <a:bodyPr/>
        <a:lstStyle/>
        <a:p>
          <a:endParaRPr lang="en-JM"/>
        </a:p>
      </dgm:t>
    </dgm:pt>
    <dgm:pt modelId="{7408E1C8-796C-4814-83E9-402CB6C8E8B9}" type="sibTrans" cxnId="{DF28DD94-484F-4AB6-8493-183699A64A19}">
      <dgm:prSet/>
      <dgm:spPr/>
      <dgm:t>
        <a:bodyPr/>
        <a:lstStyle/>
        <a:p>
          <a:endParaRPr lang="en-JM"/>
        </a:p>
      </dgm:t>
    </dgm:pt>
    <dgm:pt modelId="{AF954FB8-6DB5-4DAB-B962-6357C07B5DC6}">
      <dgm:prSet/>
      <dgm:spPr/>
      <dgm:t>
        <a:bodyPr/>
        <a:lstStyle/>
        <a:p>
          <a:r>
            <a:rPr lang="en-US" smtClean="0"/>
            <a:t>Checks if the title of the song is in double quotes.</a:t>
          </a:r>
          <a:endParaRPr lang="en-JM"/>
        </a:p>
      </dgm:t>
    </dgm:pt>
    <dgm:pt modelId="{489504E2-BA52-4E31-B492-CC19D113040D}" type="parTrans" cxnId="{8555CC27-9431-4937-AF21-4F3D6B58D303}">
      <dgm:prSet/>
      <dgm:spPr/>
      <dgm:t>
        <a:bodyPr/>
        <a:lstStyle/>
        <a:p>
          <a:endParaRPr lang="en-JM"/>
        </a:p>
      </dgm:t>
    </dgm:pt>
    <dgm:pt modelId="{2152863E-08D1-4B55-9151-2134E00040F7}" type="sibTrans" cxnId="{8555CC27-9431-4937-AF21-4F3D6B58D303}">
      <dgm:prSet/>
      <dgm:spPr/>
      <dgm:t>
        <a:bodyPr/>
        <a:lstStyle/>
        <a:p>
          <a:endParaRPr lang="en-JM"/>
        </a:p>
      </dgm:t>
    </dgm:pt>
    <dgm:pt modelId="{C7F418AD-7406-41E0-ABC3-49C729B60B59}">
      <dgm:prSet/>
      <dgm:spPr/>
      <dgm:t>
        <a:bodyPr/>
        <a:lstStyle/>
        <a:p>
          <a:r>
            <a:rPr lang="en-US" smtClean="0"/>
            <a:t>Check if keywords are capitalized i.e God, Lord, Faith, </a:t>
          </a:r>
          <a:r>
            <a:rPr lang="en-JM" smtClean="0"/>
            <a:t>Saviour</a:t>
          </a:r>
          <a:r>
            <a:rPr lang="en-US" smtClean="0"/>
            <a:t>.</a:t>
          </a:r>
          <a:endParaRPr lang="en-JM"/>
        </a:p>
      </dgm:t>
    </dgm:pt>
    <dgm:pt modelId="{D5B2624A-EDA6-4665-9E23-3EA5C115D656}" type="parTrans" cxnId="{3D4132F3-93F0-4E92-BA10-3E80396F5EB5}">
      <dgm:prSet/>
      <dgm:spPr/>
      <dgm:t>
        <a:bodyPr/>
        <a:lstStyle/>
        <a:p>
          <a:endParaRPr lang="en-JM"/>
        </a:p>
      </dgm:t>
    </dgm:pt>
    <dgm:pt modelId="{4AB50273-0E17-4A9C-AB16-D7E22E07F991}" type="sibTrans" cxnId="{3D4132F3-93F0-4E92-BA10-3E80396F5EB5}">
      <dgm:prSet/>
      <dgm:spPr/>
      <dgm:t>
        <a:bodyPr/>
        <a:lstStyle/>
        <a:p>
          <a:endParaRPr lang="en-JM"/>
        </a:p>
      </dgm:t>
    </dgm:pt>
    <dgm:pt modelId="{65CE1A72-CBBD-473C-A79D-1AE88762F430}">
      <dgm:prSet/>
      <dgm:spPr/>
      <dgm:t>
        <a:bodyPr/>
        <a:lstStyle/>
        <a:p>
          <a:r>
            <a:rPr lang="en-US" smtClean="0"/>
            <a:t>Checks for unnecessary brackets.</a:t>
          </a:r>
          <a:endParaRPr lang="en-JM"/>
        </a:p>
      </dgm:t>
    </dgm:pt>
    <dgm:pt modelId="{CECDA05D-E848-4D31-981D-91B5C15A0575}" type="parTrans" cxnId="{7F35FF19-EE05-4339-A793-203D0E19CD86}">
      <dgm:prSet/>
      <dgm:spPr/>
      <dgm:t>
        <a:bodyPr/>
        <a:lstStyle/>
        <a:p>
          <a:endParaRPr lang="en-JM"/>
        </a:p>
      </dgm:t>
    </dgm:pt>
    <dgm:pt modelId="{5B427591-D368-4ED7-A820-C996295EDB81}" type="sibTrans" cxnId="{7F35FF19-EE05-4339-A793-203D0E19CD86}">
      <dgm:prSet/>
      <dgm:spPr/>
      <dgm:t>
        <a:bodyPr/>
        <a:lstStyle/>
        <a:p>
          <a:endParaRPr lang="en-JM"/>
        </a:p>
      </dgm:t>
    </dgm:pt>
    <dgm:pt modelId="{1A32F8BC-3424-4F80-8978-66D97C7C637B}">
      <dgm:prSet/>
      <dgm:spPr/>
      <dgm:t>
        <a:bodyPr/>
        <a:lstStyle/>
        <a:p>
          <a:r>
            <a:rPr lang="en-US" smtClean="0"/>
            <a:t>Checks if Chorus and Verse are enclosed by square brackets.</a:t>
          </a:r>
          <a:endParaRPr lang="en-JM"/>
        </a:p>
      </dgm:t>
    </dgm:pt>
    <dgm:pt modelId="{09F830FF-7BA9-4163-AE69-96BFC27593E0}" type="parTrans" cxnId="{E8C0F415-3AB3-48DD-9929-1F30FE54F581}">
      <dgm:prSet/>
      <dgm:spPr/>
      <dgm:t>
        <a:bodyPr/>
        <a:lstStyle/>
        <a:p>
          <a:endParaRPr lang="en-JM"/>
        </a:p>
      </dgm:t>
    </dgm:pt>
    <dgm:pt modelId="{EDFE77E6-4E0F-4DD6-99F6-D20BF4F267E1}" type="sibTrans" cxnId="{E8C0F415-3AB3-48DD-9929-1F30FE54F581}">
      <dgm:prSet/>
      <dgm:spPr/>
      <dgm:t>
        <a:bodyPr/>
        <a:lstStyle/>
        <a:p>
          <a:endParaRPr lang="en-JM"/>
        </a:p>
      </dgm:t>
    </dgm:pt>
    <dgm:pt modelId="{BA9968CC-5A6B-4BEF-8867-F8857D4C6398}">
      <dgm:prSet/>
      <dgm:spPr/>
      <dgm:t>
        <a:bodyPr/>
        <a:lstStyle/>
        <a:p>
          <a:r>
            <a:rPr lang="en-US" dirty="0" smtClean="0"/>
            <a:t>Check if Chorus and Verse are enclosed by other brackets apart from square brackets.</a:t>
          </a:r>
          <a:endParaRPr lang="en-JM" dirty="0"/>
        </a:p>
      </dgm:t>
    </dgm:pt>
    <dgm:pt modelId="{612EAA96-6A3B-4146-B76F-8CBCBCF7C851}" type="parTrans" cxnId="{4E12779E-B2C4-4D95-B2BD-F791C9E9A3CD}">
      <dgm:prSet/>
      <dgm:spPr/>
      <dgm:t>
        <a:bodyPr/>
        <a:lstStyle/>
        <a:p>
          <a:endParaRPr lang="en-JM"/>
        </a:p>
      </dgm:t>
    </dgm:pt>
    <dgm:pt modelId="{1855713E-329C-44EF-8DF5-EE0A782D078C}" type="sibTrans" cxnId="{4E12779E-B2C4-4D95-B2BD-F791C9E9A3CD}">
      <dgm:prSet/>
      <dgm:spPr/>
      <dgm:t>
        <a:bodyPr/>
        <a:lstStyle/>
        <a:p>
          <a:endParaRPr lang="en-JM"/>
        </a:p>
      </dgm:t>
    </dgm:pt>
    <dgm:pt modelId="{C965245B-913E-4DFE-9BB0-69B448F3C000}" type="pres">
      <dgm:prSet presAssocID="{7720500A-5CB8-4A15-A450-ECE856561FB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86F44F-89E6-4425-B2C9-FD17E917B924}" type="pres">
      <dgm:prSet presAssocID="{77DC25AD-A49C-4D97-8E06-F7332203F57E}" presName="composite" presStyleCnt="0"/>
      <dgm:spPr/>
    </dgm:pt>
    <dgm:pt modelId="{6F740482-0571-43FC-A893-FC8B2EEA7561}" type="pres">
      <dgm:prSet presAssocID="{77DC25AD-A49C-4D97-8E06-F7332203F57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92EE22E3-33A5-472B-9E04-8078F2DE59F0}" type="pres">
      <dgm:prSet presAssocID="{77DC25AD-A49C-4D97-8E06-F7332203F57E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JM"/>
        </a:p>
      </dgm:t>
    </dgm:pt>
  </dgm:ptLst>
  <dgm:cxnLst>
    <dgm:cxn modelId="{16C93ADC-EE64-4855-9311-159F57F15CBE}" type="presOf" srcId="{9C7881DB-637E-4F7D-9A53-1D8BB1AFCF49}" destId="{92EE22E3-33A5-472B-9E04-8078F2DE59F0}" srcOrd="0" destOrd="0" presId="urn:microsoft.com/office/officeart/2005/8/layout/hList1"/>
    <dgm:cxn modelId="{A259B799-2E4B-41E2-A182-4CFBADC786BE}" type="presOf" srcId="{65CE1A72-CBBD-473C-A79D-1AE88762F430}" destId="{92EE22E3-33A5-472B-9E04-8078F2DE59F0}" srcOrd="0" destOrd="4" presId="urn:microsoft.com/office/officeart/2005/8/layout/hList1"/>
    <dgm:cxn modelId="{E8C0F415-3AB3-48DD-9929-1F30FE54F581}" srcId="{77DC25AD-A49C-4D97-8E06-F7332203F57E}" destId="{1A32F8BC-3424-4F80-8978-66D97C7C637B}" srcOrd="5" destOrd="0" parTransId="{09F830FF-7BA9-4163-AE69-96BFC27593E0}" sibTransId="{EDFE77E6-4E0F-4DD6-99F6-D20BF4F267E1}"/>
    <dgm:cxn modelId="{7F35FF19-EE05-4339-A793-203D0E19CD86}" srcId="{77DC25AD-A49C-4D97-8E06-F7332203F57E}" destId="{65CE1A72-CBBD-473C-A79D-1AE88762F430}" srcOrd="4" destOrd="0" parTransId="{CECDA05D-E848-4D31-981D-91B5C15A0575}" sibTransId="{5B427591-D368-4ED7-A820-C996295EDB81}"/>
    <dgm:cxn modelId="{8555CC27-9431-4937-AF21-4F3D6B58D303}" srcId="{77DC25AD-A49C-4D97-8E06-F7332203F57E}" destId="{AF954FB8-6DB5-4DAB-B962-6357C07B5DC6}" srcOrd="2" destOrd="0" parTransId="{489504E2-BA52-4E31-B492-CC19D113040D}" sibTransId="{2152863E-08D1-4B55-9151-2134E00040F7}"/>
    <dgm:cxn modelId="{4E12779E-B2C4-4D95-B2BD-F791C9E9A3CD}" srcId="{77DC25AD-A49C-4D97-8E06-F7332203F57E}" destId="{BA9968CC-5A6B-4BEF-8867-F8857D4C6398}" srcOrd="6" destOrd="0" parTransId="{612EAA96-6A3B-4146-B76F-8CBCBCF7C851}" sibTransId="{1855713E-329C-44EF-8DF5-EE0A782D078C}"/>
    <dgm:cxn modelId="{DF28DD94-484F-4AB6-8493-183699A64A19}" srcId="{77DC25AD-A49C-4D97-8E06-F7332203F57E}" destId="{C21F473C-D6F7-4199-B65B-171B0290601C}" srcOrd="1" destOrd="0" parTransId="{A6229BC8-9582-4EA4-8491-C6F87AD398EB}" sibTransId="{7408E1C8-796C-4814-83E9-402CB6C8E8B9}"/>
    <dgm:cxn modelId="{43363898-6A38-4078-BC59-CBD37AE14A4D}" type="presOf" srcId="{77DC25AD-A49C-4D97-8E06-F7332203F57E}" destId="{6F740482-0571-43FC-A893-FC8B2EEA7561}" srcOrd="0" destOrd="0" presId="urn:microsoft.com/office/officeart/2005/8/layout/hList1"/>
    <dgm:cxn modelId="{5B0ED8A8-9C5B-4C30-A5E5-6D17EFCA66E5}" srcId="{77DC25AD-A49C-4D97-8E06-F7332203F57E}" destId="{9C7881DB-637E-4F7D-9A53-1D8BB1AFCF49}" srcOrd="0" destOrd="0" parTransId="{FE4A2516-61EC-456D-87CA-7230C5F96796}" sibTransId="{30A37DB7-C14E-4AE1-AC30-EF92DD2FEC50}"/>
    <dgm:cxn modelId="{C433A104-40D0-40AE-812E-243281306885}" type="presOf" srcId="{AF954FB8-6DB5-4DAB-B962-6357C07B5DC6}" destId="{92EE22E3-33A5-472B-9E04-8078F2DE59F0}" srcOrd="0" destOrd="2" presId="urn:microsoft.com/office/officeart/2005/8/layout/hList1"/>
    <dgm:cxn modelId="{8CFDD2EE-A5D3-46D9-BB51-58D5B18A373F}" type="presOf" srcId="{C7F418AD-7406-41E0-ABC3-49C729B60B59}" destId="{92EE22E3-33A5-472B-9E04-8078F2DE59F0}" srcOrd="0" destOrd="3" presId="urn:microsoft.com/office/officeart/2005/8/layout/hList1"/>
    <dgm:cxn modelId="{E02BBD88-F2A3-4B9F-B532-F81F859F18DD}" type="presOf" srcId="{BA9968CC-5A6B-4BEF-8867-F8857D4C6398}" destId="{92EE22E3-33A5-472B-9E04-8078F2DE59F0}" srcOrd="0" destOrd="6" presId="urn:microsoft.com/office/officeart/2005/8/layout/hList1"/>
    <dgm:cxn modelId="{4BF39B06-3D24-4973-B2C6-8FB0ADEB58D7}" type="presOf" srcId="{1A32F8BC-3424-4F80-8978-66D97C7C637B}" destId="{92EE22E3-33A5-472B-9E04-8078F2DE59F0}" srcOrd="0" destOrd="5" presId="urn:microsoft.com/office/officeart/2005/8/layout/hList1"/>
    <dgm:cxn modelId="{1A30F0E3-8687-4238-85E0-13B54ED31683}" srcId="{7720500A-5CB8-4A15-A450-ECE856561FBA}" destId="{77DC25AD-A49C-4D97-8E06-F7332203F57E}" srcOrd="0" destOrd="0" parTransId="{22F89651-5CAF-4DC8-AF46-BE242E5E75C4}" sibTransId="{CD02485E-3542-441D-9398-1299E3DCB9CC}"/>
    <dgm:cxn modelId="{BD5E7278-0A63-446C-8215-E184A69C6715}" type="presOf" srcId="{C21F473C-D6F7-4199-B65B-171B0290601C}" destId="{92EE22E3-33A5-472B-9E04-8078F2DE59F0}" srcOrd="0" destOrd="1" presId="urn:microsoft.com/office/officeart/2005/8/layout/hList1"/>
    <dgm:cxn modelId="{3D4132F3-93F0-4E92-BA10-3E80396F5EB5}" srcId="{77DC25AD-A49C-4D97-8E06-F7332203F57E}" destId="{C7F418AD-7406-41E0-ABC3-49C729B60B59}" srcOrd="3" destOrd="0" parTransId="{D5B2624A-EDA6-4665-9E23-3EA5C115D656}" sibTransId="{4AB50273-0E17-4A9C-AB16-D7E22E07F991}"/>
    <dgm:cxn modelId="{90673D42-D319-4D8A-8457-DF7EB010543F}" type="presOf" srcId="{7720500A-5CB8-4A15-A450-ECE856561FBA}" destId="{C965245B-913E-4DFE-9BB0-69B448F3C000}" srcOrd="0" destOrd="0" presId="urn:microsoft.com/office/officeart/2005/8/layout/hList1"/>
    <dgm:cxn modelId="{14DB0083-7CA6-40CF-A894-142CE9CAA663}" type="presParOf" srcId="{C965245B-913E-4DFE-9BB0-69B448F3C000}" destId="{F486F44F-89E6-4425-B2C9-FD17E917B924}" srcOrd="0" destOrd="0" presId="urn:microsoft.com/office/officeart/2005/8/layout/hList1"/>
    <dgm:cxn modelId="{E400BE04-3747-425A-8E87-4C5DA5FCDB0A}" type="presParOf" srcId="{F486F44F-89E6-4425-B2C9-FD17E917B924}" destId="{6F740482-0571-43FC-A893-FC8B2EEA7561}" srcOrd="0" destOrd="0" presId="urn:microsoft.com/office/officeart/2005/8/layout/hList1"/>
    <dgm:cxn modelId="{7905EB12-27AD-467A-8BB5-821EF9B92775}" type="presParOf" srcId="{F486F44F-89E6-4425-B2C9-FD17E917B924}" destId="{92EE22E3-33A5-472B-9E04-8078F2DE59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720500A-5CB8-4A15-A450-ECE856561FB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JM"/>
        </a:p>
      </dgm:t>
    </dgm:pt>
    <dgm:pt modelId="{77DC25AD-A49C-4D97-8E06-F7332203F57E}">
      <dgm:prSet phldrT="[Text]"/>
      <dgm:spPr/>
      <dgm:t>
        <a:bodyPr/>
        <a:lstStyle/>
        <a:p>
          <a:r>
            <a:rPr lang="en-US" dirty="0" smtClean="0"/>
            <a:t>Semantic Analysis</a:t>
          </a:r>
          <a:endParaRPr lang="en-JM" dirty="0"/>
        </a:p>
      </dgm:t>
    </dgm:pt>
    <dgm:pt modelId="{22F89651-5CAF-4DC8-AF46-BE242E5E75C4}" type="parTrans" cxnId="{1A30F0E3-8687-4238-85E0-13B54ED31683}">
      <dgm:prSet/>
      <dgm:spPr/>
      <dgm:t>
        <a:bodyPr/>
        <a:lstStyle/>
        <a:p>
          <a:endParaRPr lang="en-JM"/>
        </a:p>
      </dgm:t>
    </dgm:pt>
    <dgm:pt modelId="{CD02485E-3542-441D-9398-1299E3DCB9CC}" type="sibTrans" cxnId="{1A30F0E3-8687-4238-85E0-13B54ED31683}">
      <dgm:prSet/>
      <dgm:spPr/>
      <dgm:t>
        <a:bodyPr/>
        <a:lstStyle/>
        <a:p>
          <a:endParaRPr lang="en-JM"/>
        </a:p>
      </dgm:t>
    </dgm:pt>
    <dgm:pt modelId="{9C7881DB-637E-4F7D-9A53-1D8BB1AFCF49}">
      <dgm:prSet phldrT="[Text]"/>
      <dgm:spPr/>
      <dgm:t>
        <a:bodyPr/>
        <a:lstStyle/>
        <a:p>
          <a:r>
            <a:rPr lang="en-US" dirty="0" smtClean="0"/>
            <a:t>Conducts a spellcheck on the words.</a:t>
          </a:r>
          <a:endParaRPr lang="en-JM" dirty="0"/>
        </a:p>
      </dgm:t>
    </dgm:pt>
    <dgm:pt modelId="{FE4A2516-61EC-456D-87CA-7230C5F96796}" type="parTrans" cxnId="{5B0ED8A8-9C5B-4C30-A5E5-6D17EFCA66E5}">
      <dgm:prSet/>
      <dgm:spPr/>
      <dgm:t>
        <a:bodyPr/>
        <a:lstStyle/>
        <a:p>
          <a:endParaRPr lang="en-JM"/>
        </a:p>
      </dgm:t>
    </dgm:pt>
    <dgm:pt modelId="{30A37DB7-C14E-4AE1-AC30-EF92DD2FEC50}" type="sibTrans" cxnId="{5B0ED8A8-9C5B-4C30-A5E5-6D17EFCA66E5}">
      <dgm:prSet/>
      <dgm:spPr/>
      <dgm:t>
        <a:bodyPr/>
        <a:lstStyle/>
        <a:p>
          <a:endParaRPr lang="en-JM"/>
        </a:p>
      </dgm:t>
    </dgm:pt>
    <dgm:pt modelId="{921630F2-E89D-4418-923A-8A7278675641}">
      <dgm:prSet/>
      <dgm:spPr/>
      <dgm:t>
        <a:bodyPr/>
        <a:lstStyle/>
        <a:p>
          <a:r>
            <a:rPr lang="en-US" smtClean="0"/>
            <a:t>Numbers are not accepted</a:t>
          </a:r>
          <a:endParaRPr lang="en-JM"/>
        </a:p>
      </dgm:t>
    </dgm:pt>
    <dgm:pt modelId="{F735396E-2EAF-4643-A48A-A08AFC214A09}" type="parTrans" cxnId="{E575F3DD-D5BB-4DEF-822D-378FA175FAA1}">
      <dgm:prSet/>
      <dgm:spPr/>
      <dgm:t>
        <a:bodyPr/>
        <a:lstStyle/>
        <a:p>
          <a:endParaRPr lang="en-JM"/>
        </a:p>
      </dgm:t>
    </dgm:pt>
    <dgm:pt modelId="{AE25D79E-2D4F-47CB-BE79-BB2D7CF312F0}" type="sibTrans" cxnId="{E575F3DD-D5BB-4DEF-822D-378FA175FAA1}">
      <dgm:prSet/>
      <dgm:spPr/>
      <dgm:t>
        <a:bodyPr/>
        <a:lstStyle/>
        <a:p>
          <a:endParaRPr lang="en-JM"/>
        </a:p>
      </dgm:t>
    </dgm:pt>
    <dgm:pt modelId="{FCB908D8-3F3A-4683-BC92-0E5D1738998D}">
      <dgm:prSet/>
      <dgm:spPr/>
      <dgm:t>
        <a:bodyPr/>
        <a:lstStyle/>
        <a:p>
          <a:r>
            <a:rPr lang="en-US" smtClean="0"/>
            <a:t>Check if category is in line 1.</a:t>
          </a:r>
          <a:endParaRPr lang="en-JM"/>
        </a:p>
      </dgm:t>
    </dgm:pt>
    <dgm:pt modelId="{D86A2B77-6A92-4211-920C-AAEC468D4095}" type="parTrans" cxnId="{7344012C-9A64-4098-8D4A-9B9EBFFCE569}">
      <dgm:prSet/>
      <dgm:spPr/>
      <dgm:t>
        <a:bodyPr/>
        <a:lstStyle/>
        <a:p>
          <a:endParaRPr lang="en-JM"/>
        </a:p>
      </dgm:t>
    </dgm:pt>
    <dgm:pt modelId="{CB7166B4-11A2-4361-92DA-90164B192BD0}" type="sibTrans" cxnId="{7344012C-9A64-4098-8D4A-9B9EBFFCE569}">
      <dgm:prSet/>
      <dgm:spPr/>
      <dgm:t>
        <a:bodyPr/>
        <a:lstStyle/>
        <a:p>
          <a:endParaRPr lang="en-JM"/>
        </a:p>
      </dgm:t>
    </dgm:pt>
    <dgm:pt modelId="{37DED46C-5405-4E8E-89A6-3DDF7D72B246}">
      <dgm:prSet/>
      <dgm:spPr/>
      <dgm:t>
        <a:bodyPr/>
        <a:lstStyle/>
        <a:p>
          <a:r>
            <a:rPr lang="en-US" dirty="0" smtClean="0"/>
            <a:t>Check if title is in line 2.</a:t>
          </a:r>
          <a:endParaRPr lang="en-JM" dirty="0"/>
        </a:p>
      </dgm:t>
    </dgm:pt>
    <dgm:pt modelId="{2AD36C77-D064-4DEB-8830-722F08945B90}" type="parTrans" cxnId="{F9891F25-35FF-48C5-BB6B-8B024D4C8661}">
      <dgm:prSet/>
      <dgm:spPr/>
      <dgm:t>
        <a:bodyPr/>
        <a:lstStyle/>
        <a:p>
          <a:endParaRPr lang="en-JM"/>
        </a:p>
      </dgm:t>
    </dgm:pt>
    <dgm:pt modelId="{BE3BFC1A-F245-4016-837D-7C1977DFCF13}" type="sibTrans" cxnId="{F9891F25-35FF-48C5-BB6B-8B024D4C8661}">
      <dgm:prSet/>
      <dgm:spPr/>
      <dgm:t>
        <a:bodyPr/>
        <a:lstStyle/>
        <a:p>
          <a:endParaRPr lang="en-JM"/>
        </a:p>
      </dgm:t>
    </dgm:pt>
    <dgm:pt modelId="{C965245B-913E-4DFE-9BB0-69B448F3C000}" type="pres">
      <dgm:prSet presAssocID="{7720500A-5CB8-4A15-A450-ECE856561FB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86F44F-89E6-4425-B2C9-FD17E917B924}" type="pres">
      <dgm:prSet presAssocID="{77DC25AD-A49C-4D97-8E06-F7332203F57E}" presName="composite" presStyleCnt="0"/>
      <dgm:spPr/>
    </dgm:pt>
    <dgm:pt modelId="{6F740482-0571-43FC-A893-FC8B2EEA7561}" type="pres">
      <dgm:prSet presAssocID="{77DC25AD-A49C-4D97-8E06-F7332203F57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92EE22E3-33A5-472B-9E04-8078F2DE59F0}" type="pres">
      <dgm:prSet presAssocID="{77DC25AD-A49C-4D97-8E06-F7332203F57E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JM"/>
        </a:p>
      </dgm:t>
    </dgm:pt>
  </dgm:ptLst>
  <dgm:cxnLst>
    <dgm:cxn modelId="{8304791F-5FFD-4B82-98CA-EF1879A713C5}" type="presOf" srcId="{7720500A-5CB8-4A15-A450-ECE856561FBA}" destId="{C965245B-913E-4DFE-9BB0-69B448F3C000}" srcOrd="0" destOrd="0" presId="urn:microsoft.com/office/officeart/2005/8/layout/hList1"/>
    <dgm:cxn modelId="{7344012C-9A64-4098-8D4A-9B9EBFFCE569}" srcId="{77DC25AD-A49C-4D97-8E06-F7332203F57E}" destId="{FCB908D8-3F3A-4683-BC92-0E5D1738998D}" srcOrd="2" destOrd="0" parTransId="{D86A2B77-6A92-4211-920C-AAEC468D4095}" sibTransId="{CB7166B4-11A2-4361-92DA-90164B192BD0}"/>
    <dgm:cxn modelId="{5B0ED8A8-9C5B-4C30-A5E5-6D17EFCA66E5}" srcId="{77DC25AD-A49C-4D97-8E06-F7332203F57E}" destId="{9C7881DB-637E-4F7D-9A53-1D8BB1AFCF49}" srcOrd="0" destOrd="0" parTransId="{FE4A2516-61EC-456D-87CA-7230C5F96796}" sibTransId="{30A37DB7-C14E-4AE1-AC30-EF92DD2FEC50}"/>
    <dgm:cxn modelId="{A18FCEDC-44AD-4980-A40B-5C426E3856DF}" type="presOf" srcId="{77DC25AD-A49C-4D97-8E06-F7332203F57E}" destId="{6F740482-0571-43FC-A893-FC8B2EEA7561}" srcOrd="0" destOrd="0" presId="urn:microsoft.com/office/officeart/2005/8/layout/hList1"/>
    <dgm:cxn modelId="{E575F3DD-D5BB-4DEF-822D-378FA175FAA1}" srcId="{77DC25AD-A49C-4D97-8E06-F7332203F57E}" destId="{921630F2-E89D-4418-923A-8A7278675641}" srcOrd="1" destOrd="0" parTransId="{F735396E-2EAF-4643-A48A-A08AFC214A09}" sibTransId="{AE25D79E-2D4F-47CB-BE79-BB2D7CF312F0}"/>
    <dgm:cxn modelId="{27F64DAA-F554-4BEB-85EF-41AA034556F7}" type="presOf" srcId="{37DED46C-5405-4E8E-89A6-3DDF7D72B246}" destId="{92EE22E3-33A5-472B-9E04-8078F2DE59F0}" srcOrd="0" destOrd="3" presId="urn:microsoft.com/office/officeart/2005/8/layout/hList1"/>
    <dgm:cxn modelId="{2602EB5C-7FFD-42E9-A9B2-0700914C5F2F}" type="presOf" srcId="{9C7881DB-637E-4F7D-9A53-1D8BB1AFCF49}" destId="{92EE22E3-33A5-472B-9E04-8078F2DE59F0}" srcOrd="0" destOrd="0" presId="urn:microsoft.com/office/officeart/2005/8/layout/hList1"/>
    <dgm:cxn modelId="{4650D009-28B5-483A-8141-DA0D1007922A}" type="presOf" srcId="{921630F2-E89D-4418-923A-8A7278675641}" destId="{92EE22E3-33A5-472B-9E04-8078F2DE59F0}" srcOrd="0" destOrd="1" presId="urn:microsoft.com/office/officeart/2005/8/layout/hList1"/>
    <dgm:cxn modelId="{1A30F0E3-8687-4238-85E0-13B54ED31683}" srcId="{7720500A-5CB8-4A15-A450-ECE856561FBA}" destId="{77DC25AD-A49C-4D97-8E06-F7332203F57E}" srcOrd="0" destOrd="0" parTransId="{22F89651-5CAF-4DC8-AF46-BE242E5E75C4}" sibTransId="{CD02485E-3542-441D-9398-1299E3DCB9CC}"/>
    <dgm:cxn modelId="{F9891F25-35FF-48C5-BB6B-8B024D4C8661}" srcId="{77DC25AD-A49C-4D97-8E06-F7332203F57E}" destId="{37DED46C-5405-4E8E-89A6-3DDF7D72B246}" srcOrd="3" destOrd="0" parTransId="{2AD36C77-D064-4DEB-8830-722F08945B90}" sibTransId="{BE3BFC1A-F245-4016-837D-7C1977DFCF13}"/>
    <dgm:cxn modelId="{03E3990E-1274-4D1B-A5DB-C0759F70B812}" type="presOf" srcId="{FCB908D8-3F3A-4683-BC92-0E5D1738998D}" destId="{92EE22E3-33A5-472B-9E04-8078F2DE59F0}" srcOrd="0" destOrd="2" presId="urn:microsoft.com/office/officeart/2005/8/layout/hList1"/>
    <dgm:cxn modelId="{9D427B23-A302-4C87-A749-ECD0B967C436}" type="presParOf" srcId="{C965245B-913E-4DFE-9BB0-69B448F3C000}" destId="{F486F44F-89E6-4425-B2C9-FD17E917B924}" srcOrd="0" destOrd="0" presId="urn:microsoft.com/office/officeart/2005/8/layout/hList1"/>
    <dgm:cxn modelId="{A962DBA7-DAC1-42F3-B3F9-3EE977BC93FF}" type="presParOf" srcId="{F486F44F-89E6-4425-B2C9-FD17E917B924}" destId="{6F740482-0571-43FC-A893-FC8B2EEA7561}" srcOrd="0" destOrd="0" presId="urn:microsoft.com/office/officeart/2005/8/layout/hList1"/>
    <dgm:cxn modelId="{2306D592-9688-41C4-8CC1-310CBA64D182}" type="presParOf" srcId="{F486F44F-89E6-4425-B2C9-FD17E917B924}" destId="{92EE22E3-33A5-472B-9E04-8078F2DE59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3CD9B-7F9E-4561-9040-7057F888CFC8}">
      <dsp:nvSpPr>
        <dsp:cNvPr id="0" name=""/>
        <dsp:cNvSpPr/>
      </dsp:nvSpPr>
      <dsp:spPr>
        <a:xfrm>
          <a:off x="3548428" y="824"/>
          <a:ext cx="4862390" cy="27013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Client</a:t>
          </a:r>
          <a:endParaRPr lang="en-JM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Prepossessing</a:t>
          </a:r>
          <a:endParaRPr lang="en-JM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Symbol Table</a:t>
          </a:r>
          <a:endParaRPr lang="en-JM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Lexical Analysis</a:t>
          </a:r>
          <a:endParaRPr lang="en-JM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Syntax Analysis</a:t>
          </a:r>
          <a:endParaRPr lang="en-JM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Semantic Analysis</a:t>
          </a:r>
          <a:endParaRPr lang="en-JM" sz="2200" kern="1200" dirty="0"/>
        </a:p>
      </dsp:txBody>
      <dsp:txXfrm>
        <a:off x="3627547" y="79943"/>
        <a:ext cx="4704152" cy="2543089"/>
      </dsp:txXfrm>
    </dsp:sp>
    <dsp:sp modelId="{F245E888-7C89-4914-BD18-41CC84D14AFF}">
      <dsp:nvSpPr>
        <dsp:cNvPr id="0" name=""/>
        <dsp:cNvSpPr/>
      </dsp:nvSpPr>
      <dsp:spPr>
        <a:xfrm rot="5400000">
          <a:off x="5473125" y="2769685"/>
          <a:ext cx="1012997" cy="12155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JM" sz="2300" kern="1200"/>
        </a:p>
      </dsp:txBody>
      <dsp:txXfrm rot="-5400000">
        <a:off x="5614945" y="2870985"/>
        <a:ext cx="729359" cy="709098"/>
      </dsp:txXfrm>
    </dsp:sp>
    <dsp:sp modelId="{FDC13DE2-7B52-4939-82C7-DC749ADD4EA4}">
      <dsp:nvSpPr>
        <dsp:cNvPr id="0" name=""/>
        <dsp:cNvSpPr/>
      </dsp:nvSpPr>
      <dsp:spPr>
        <a:xfrm>
          <a:off x="3548428" y="4052816"/>
          <a:ext cx="4862390" cy="2701327"/>
        </a:xfrm>
        <a:prstGeom prst="roundRect">
          <a:avLst>
            <a:gd name="adj" fmla="val 10000"/>
          </a:avLst>
        </a:prstGeom>
        <a:solidFill>
          <a:schemeClr val="accent3">
            <a:hueOff val="-1737030"/>
            <a:satOff val="-8474"/>
            <a:lumOff val="-294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Server</a:t>
          </a:r>
          <a:endParaRPr lang="en-JM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Intermediate Code</a:t>
          </a:r>
          <a:endParaRPr lang="en-JM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Code Generation</a:t>
          </a:r>
          <a:endParaRPr lang="en-JM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Optimization</a:t>
          </a:r>
          <a:endParaRPr lang="en-JM" sz="2200" kern="1200" dirty="0"/>
        </a:p>
      </dsp:txBody>
      <dsp:txXfrm>
        <a:off x="3627547" y="4131935"/>
        <a:ext cx="4704152" cy="25430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40482-0571-43FC-A893-FC8B2EEA7561}">
      <dsp:nvSpPr>
        <dsp:cNvPr id="0" name=""/>
        <dsp:cNvSpPr/>
      </dsp:nvSpPr>
      <dsp:spPr>
        <a:xfrm>
          <a:off x="0" y="693591"/>
          <a:ext cx="11822805" cy="187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264160" rIns="462280" bIns="26416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Intermediate Code</a:t>
          </a:r>
          <a:endParaRPr lang="en-JM" sz="6500" kern="1200" dirty="0"/>
        </a:p>
      </dsp:txBody>
      <dsp:txXfrm>
        <a:off x="0" y="693591"/>
        <a:ext cx="11822805" cy="1872000"/>
      </dsp:txXfrm>
    </dsp:sp>
    <dsp:sp modelId="{92EE22E3-33A5-472B-9E04-8078F2DE59F0}">
      <dsp:nvSpPr>
        <dsp:cNvPr id="0" name=""/>
        <dsp:cNvSpPr/>
      </dsp:nvSpPr>
      <dsp:spPr>
        <a:xfrm>
          <a:off x="0" y="2565591"/>
          <a:ext cx="11822805" cy="374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710" tIns="346710" rIns="462280" bIns="520065" numCol="1" spcCol="1270" anchor="t" anchorCtr="0">
          <a:noAutofit/>
        </a:bodyPr>
        <a:lstStyle/>
        <a:p>
          <a:pPr marL="285750" lvl="1" indent="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500" kern="1200" dirty="0" smtClean="0"/>
            <a:t>Converts the results from the semantic file to ASCII code</a:t>
          </a:r>
          <a:endParaRPr lang="en-JM" sz="6500" kern="1200" dirty="0"/>
        </a:p>
        <a:p>
          <a:pPr marL="285750" marR="0" lvl="1" indent="-285750" algn="l" defTabSz="28892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JM" sz="6500" kern="1200" dirty="0"/>
        </a:p>
      </dsp:txBody>
      <dsp:txXfrm>
        <a:off x="0" y="2565591"/>
        <a:ext cx="11822805" cy="37469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40482-0571-43FC-A893-FC8B2EEA7561}">
      <dsp:nvSpPr>
        <dsp:cNvPr id="0" name=""/>
        <dsp:cNvSpPr/>
      </dsp:nvSpPr>
      <dsp:spPr>
        <a:xfrm>
          <a:off x="0" y="693591"/>
          <a:ext cx="11822805" cy="187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264160" rIns="462280" bIns="26416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Machine Code</a:t>
          </a:r>
          <a:endParaRPr lang="en-JM" sz="6500" kern="1200" dirty="0"/>
        </a:p>
      </dsp:txBody>
      <dsp:txXfrm>
        <a:off x="0" y="693591"/>
        <a:ext cx="11822805" cy="1872000"/>
      </dsp:txXfrm>
    </dsp:sp>
    <dsp:sp modelId="{92EE22E3-33A5-472B-9E04-8078F2DE59F0}">
      <dsp:nvSpPr>
        <dsp:cNvPr id="0" name=""/>
        <dsp:cNvSpPr/>
      </dsp:nvSpPr>
      <dsp:spPr>
        <a:xfrm>
          <a:off x="0" y="2565591"/>
          <a:ext cx="11822805" cy="37469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710" tIns="346710" rIns="462280" bIns="520065" numCol="1" spcCol="1270" anchor="t" anchorCtr="0">
          <a:noAutofit/>
        </a:bodyPr>
        <a:lstStyle/>
        <a:p>
          <a:pPr marL="285750" lvl="1" indent="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500" kern="1200" dirty="0" smtClean="0"/>
            <a:t>Converts the results from the semantic file to machine code</a:t>
          </a:r>
          <a:endParaRPr lang="en-JM" sz="6500" kern="1200" dirty="0"/>
        </a:p>
        <a:p>
          <a:pPr marL="285750" marR="0" lvl="1" indent="-285750" algn="l" defTabSz="28892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JM" sz="6500" kern="1200" dirty="0"/>
        </a:p>
      </dsp:txBody>
      <dsp:txXfrm>
        <a:off x="0" y="2565591"/>
        <a:ext cx="11822805" cy="374692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40482-0571-43FC-A893-FC8B2EEA7561}">
      <dsp:nvSpPr>
        <dsp:cNvPr id="0" name=""/>
        <dsp:cNvSpPr/>
      </dsp:nvSpPr>
      <dsp:spPr>
        <a:xfrm>
          <a:off x="0" y="250019"/>
          <a:ext cx="11822805" cy="16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272" tIns="227584" rIns="398272" bIns="227584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>
              <a:solidFill>
                <a:srgbClr val="FF0000"/>
              </a:solidFill>
            </a:rPr>
            <a:t>Optimization</a:t>
          </a:r>
          <a:endParaRPr lang="en-JM" sz="5600" kern="1200" dirty="0">
            <a:solidFill>
              <a:srgbClr val="FF0000"/>
            </a:solidFill>
          </a:endParaRPr>
        </a:p>
      </dsp:txBody>
      <dsp:txXfrm>
        <a:off x="0" y="250019"/>
        <a:ext cx="11822805" cy="1612800"/>
      </dsp:txXfrm>
    </dsp:sp>
    <dsp:sp modelId="{92EE22E3-33A5-472B-9E04-8078F2DE59F0}">
      <dsp:nvSpPr>
        <dsp:cNvPr id="0" name=""/>
        <dsp:cNvSpPr/>
      </dsp:nvSpPr>
      <dsp:spPr>
        <a:xfrm>
          <a:off x="0" y="1849933"/>
          <a:ext cx="11822805" cy="49190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398272" bIns="448056" numCol="1" spcCol="1270" anchor="t" anchorCtr="0">
          <a:noAutofit/>
        </a:bodyPr>
        <a:lstStyle/>
        <a:p>
          <a:pPr marL="285750" lvl="1" indent="-285750" algn="l" defTabSz="2489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600" kern="1200" dirty="0" smtClean="0"/>
            <a:t>There are 2 levels of optimization</a:t>
          </a:r>
          <a:endParaRPr lang="en-JM" sz="5600" kern="1200" dirty="0"/>
        </a:p>
        <a:p>
          <a:pPr marL="571500" lvl="2" indent="-285750" algn="l" defTabSz="2489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600" kern="1200" smtClean="0"/>
            <a:t>Level 0: No optimization</a:t>
          </a:r>
          <a:endParaRPr lang="en-JM" sz="5600" kern="1200"/>
        </a:p>
        <a:p>
          <a:pPr marL="571500" lvl="2" indent="-285750" algn="l" defTabSz="2489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600" kern="1200" dirty="0" smtClean="0"/>
            <a:t>Level 1: Removes chorus and verses within song file and only reads it directly from the Symbol Table</a:t>
          </a:r>
          <a:endParaRPr lang="en-JM" sz="5600" kern="1200" dirty="0"/>
        </a:p>
      </dsp:txBody>
      <dsp:txXfrm>
        <a:off x="0" y="1849933"/>
        <a:ext cx="11822805" cy="4919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5622B-E8D9-4A2A-9E82-36DD7CD400E7}">
      <dsp:nvSpPr>
        <dsp:cNvPr id="0" name=""/>
        <dsp:cNvSpPr/>
      </dsp:nvSpPr>
      <dsp:spPr>
        <a:xfrm rot="16200000">
          <a:off x="1705085" y="-521922"/>
          <a:ext cx="1499791" cy="2543636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Front-end</a:t>
          </a:r>
          <a:endParaRPr lang="en-JM" sz="2600" kern="1200" dirty="0"/>
        </a:p>
      </dsp:txBody>
      <dsp:txXfrm rot="5400000">
        <a:off x="1445626" y="374948"/>
        <a:ext cx="2281173" cy="749895"/>
      </dsp:txXfrm>
    </dsp:sp>
    <dsp:sp modelId="{9D242C49-77F5-4B1A-8C5A-E1DB5E3C7E8C}">
      <dsp:nvSpPr>
        <dsp:cNvPr id="0" name=""/>
        <dsp:cNvSpPr/>
      </dsp:nvSpPr>
      <dsp:spPr>
        <a:xfrm rot="5400000">
          <a:off x="1792556" y="2140518"/>
          <a:ext cx="1558918" cy="2421630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Back-end</a:t>
          </a:r>
          <a:endParaRPr lang="en-JM" sz="2600" kern="1200" dirty="0"/>
        </a:p>
      </dsp:txBody>
      <dsp:txXfrm rot="-5400000">
        <a:off x="1361200" y="2961604"/>
        <a:ext cx="2148819" cy="7794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FF211-E867-4448-B975-F0D117493206}">
      <dsp:nvSpPr>
        <dsp:cNvPr id="0" name=""/>
        <dsp:cNvSpPr/>
      </dsp:nvSpPr>
      <dsp:spPr>
        <a:xfrm>
          <a:off x="0" y="38034"/>
          <a:ext cx="8128000" cy="1065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Java Application</a:t>
          </a:r>
          <a:endParaRPr lang="en-JM" sz="3700" kern="1200" dirty="0"/>
        </a:p>
      </dsp:txBody>
      <dsp:txXfrm>
        <a:off x="0" y="38034"/>
        <a:ext cx="8128000" cy="1065600"/>
      </dsp:txXfrm>
    </dsp:sp>
    <dsp:sp modelId="{642F2DB1-9162-4DAE-9BA0-60E596A5EC12}">
      <dsp:nvSpPr>
        <dsp:cNvPr id="0" name=""/>
        <dsp:cNvSpPr/>
      </dsp:nvSpPr>
      <dsp:spPr>
        <a:xfrm>
          <a:off x="0" y="1103634"/>
          <a:ext cx="8128000" cy="548451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Compatible with any system/platform due to the JVM</a:t>
          </a:r>
          <a:endParaRPr lang="en-JM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Highly standardized language</a:t>
          </a:r>
          <a:endParaRPr lang="en-JM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Easy to code due to its simple grammar and syntax</a:t>
          </a:r>
          <a:endParaRPr lang="en-JM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Supports interoperability </a:t>
          </a:r>
          <a:endParaRPr lang="en-JM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Supports great multi-threading technologies that would facilitate parallelism </a:t>
          </a:r>
          <a:endParaRPr lang="en-JM" sz="3700" kern="1200" dirty="0"/>
        </a:p>
      </dsp:txBody>
      <dsp:txXfrm>
        <a:off x="0" y="1103634"/>
        <a:ext cx="8128000" cy="54845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40482-0571-43FC-A893-FC8B2EEA7561}">
      <dsp:nvSpPr>
        <dsp:cNvPr id="0" name=""/>
        <dsp:cNvSpPr/>
      </dsp:nvSpPr>
      <dsp:spPr>
        <a:xfrm>
          <a:off x="0" y="118124"/>
          <a:ext cx="11822805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Song File</a:t>
          </a:r>
          <a:endParaRPr lang="en-JM" sz="2500" kern="1200" dirty="0"/>
        </a:p>
      </dsp:txBody>
      <dsp:txXfrm>
        <a:off x="0" y="118124"/>
        <a:ext cx="11822805" cy="720000"/>
      </dsp:txXfrm>
    </dsp:sp>
    <dsp:sp modelId="{92EE22E3-33A5-472B-9E04-8078F2DE59F0}">
      <dsp:nvSpPr>
        <dsp:cNvPr id="0" name=""/>
        <dsp:cNvSpPr/>
      </dsp:nvSpPr>
      <dsp:spPr>
        <a:xfrm>
          <a:off x="0" y="838124"/>
          <a:ext cx="11822805" cy="5901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[Chorus], [Verse] must be written in square brackets</a:t>
          </a:r>
          <a:endParaRPr lang="en-JM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Verses should be clearly identified by [Verse]</a:t>
          </a:r>
          <a:endParaRPr lang="en-JM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Chorus should be clearly identified by [Chorus]</a:t>
          </a:r>
          <a:endParaRPr lang="en-JM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The category of the song must be in the first line of the text file. </a:t>
          </a:r>
          <a:endParaRPr lang="en-JM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The title of the song is the second line of the text file and should be in double quotes.</a:t>
          </a:r>
          <a:endParaRPr lang="en-JM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The word </a:t>
          </a:r>
          <a:r>
            <a:rPr lang="en-US" sz="2500" i="1" kern="1200" dirty="0" smtClean="0"/>
            <a:t>repeat </a:t>
          </a:r>
          <a:r>
            <a:rPr lang="en-US" sz="2500" kern="1200" dirty="0" smtClean="0"/>
            <a:t>should be in square brackets. This indicates that a line should be repeated once.</a:t>
          </a:r>
          <a:endParaRPr lang="en-JM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[NUM x] or [x NUM] indicates that a line should be repeated NUM times.</a:t>
          </a:r>
          <a:endParaRPr lang="en-JM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Whitespaces between words are allowed.</a:t>
          </a:r>
          <a:endParaRPr lang="en-JM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New lines are accepted whitespaces.</a:t>
          </a:r>
          <a:endParaRPr lang="en-JM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Ad-libs are bot accepted in songs.</a:t>
          </a:r>
          <a:endParaRPr lang="en-JM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Start of each sentence must be capitalized.</a:t>
          </a:r>
          <a:endParaRPr lang="en-JM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Each sentence should end with one of the following:.,!?</a:t>
          </a:r>
          <a:endParaRPr lang="en-JM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Words that should be capitalized are: God, Faith, Lord, </a:t>
          </a:r>
          <a:r>
            <a:rPr lang="en-US" sz="2500" kern="1200" dirty="0" err="1" smtClean="0"/>
            <a:t>Saviour</a:t>
          </a:r>
          <a:endParaRPr lang="en-JM" sz="2500" kern="1200" dirty="0"/>
        </a:p>
      </dsp:txBody>
      <dsp:txXfrm>
        <a:off x="0" y="838124"/>
        <a:ext cx="11822805" cy="59017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40482-0571-43FC-A893-FC8B2EEA7561}">
      <dsp:nvSpPr>
        <dsp:cNvPr id="0" name=""/>
        <dsp:cNvSpPr/>
      </dsp:nvSpPr>
      <dsp:spPr>
        <a:xfrm>
          <a:off x="0" y="367469"/>
          <a:ext cx="11822805" cy="132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186944" rIns="327152" bIns="186944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Preprocessing</a:t>
          </a:r>
          <a:endParaRPr lang="en-JM" sz="4600" kern="1200" dirty="0"/>
        </a:p>
      </dsp:txBody>
      <dsp:txXfrm>
        <a:off x="0" y="367469"/>
        <a:ext cx="11822805" cy="1324800"/>
      </dsp:txXfrm>
    </dsp:sp>
    <dsp:sp modelId="{92EE22E3-33A5-472B-9E04-8078F2DE59F0}">
      <dsp:nvSpPr>
        <dsp:cNvPr id="0" name=""/>
        <dsp:cNvSpPr/>
      </dsp:nvSpPr>
      <dsp:spPr>
        <a:xfrm>
          <a:off x="0" y="1692269"/>
          <a:ext cx="11822805" cy="47982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64" tIns="245364" rIns="327152" bIns="368046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600" kern="1200" dirty="0" smtClean="0"/>
            <a:t>All lines that should be repeated are repeated</a:t>
          </a:r>
          <a:endParaRPr lang="en-JM" sz="4600" kern="1200" dirty="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600" kern="1200" smtClean="0"/>
            <a:t>Checks the category of song</a:t>
          </a:r>
          <a:endParaRPr lang="en-JM" sz="4600" kern="120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600" kern="1200" dirty="0" smtClean="0"/>
            <a:t>If it is an accepted category is stores the song to the respected file </a:t>
          </a:r>
          <a:r>
            <a:rPr lang="en-US" sz="4600" kern="1200" dirty="0" err="1" smtClean="0"/>
            <a:t>i.e</a:t>
          </a:r>
          <a:r>
            <a:rPr lang="en-US" sz="4600" kern="1200" dirty="0" smtClean="0"/>
            <a:t> </a:t>
          </a:r>
          <a:r>
            <a:rPr lang="en-US" sz="4600" i="1" kern="1200" dirty="0" smtClean="0"/>
            <a:t>Gospel</a:t>
          </a:r>
          <a:r>
            <a:rPr lang="en-US" sz="4600" kern="1200" dirty="0" smtClean="0"/>
            <a:t> or </a:t>
          </a:r>
          <a:r>
            <a:rPr lang="en-US" sz="4600" i="1" kern="1200" dirty="0" smtClean="0"/>
            <a:t>RnB</a:t>
          </a:r>
          <a:endParaRPr lang="en-JM" sz="4600" kern="1200" dirty="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600" kern="1200" dirty="0" smtClean="0"/>
            <a:t>All other categories are stored in an </a:t>
          </a:r>
          <a:r>
            <a:rPr lang="en-US" sz="4600" i="1" kern="1200" dirty="0" smtClean="0"/>
            <a:t>Unknown</a:t>
          </a:r>
          <a:r>
            <a:rPr lang="en-US" sz="4600" kern="1200" dirty="0" smtClean="0"/>
            <a:t> File</a:t>
          </a:r>
          <a:endParaRPr lang="en-JM" sz="4600" kern="1200" dirty="0"/>
        </a:p>
      </dsp:txBody>
      <dsp:txXfrm>
        <a:off x="0" y="1692269"/>
        <a:ext cx="11822805" cy="47982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40482-0571-43FC-A893-FC8B2EEA7561}">
      <dsp:nvSpPr>
        <dsp:cNvPr id="0" name=""/>
        <dsp:cNvSpPr/>
      </dsp:nvSpPr>
      <dsp:spPr>
        <a:xfrm>
          <a:off x="0" y="32624"/>
          <a:ext cx="11822805" cy="144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203200" rIns="355600" bIns="2032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Symbol Table</a:t>
          </a:r>
          <a:endParaRPr lang="en-JM" sz="5000" kern="1200" dirty="0"/>
        </a:p>
      </dsp:txBody>
      <dsp:txXfrm>
        <a:off x="0" y="32624"/>
        <a:ext cx="11822805" cy="1440000"/>
      </dsp:txXfrm>
    </dsp:sp>
    <dsp:sp modelId="{92EE22E3-33A5-472B-9E04-8078F2DE59F0}">
      <dsp:nvSpPr>
        <dsp:cNvPr id="0" name=""/>
        <dsp:cNvSpPr/>
      </dsp:nvSpPr>
      <dsp:spPr>
        <a:xfrm>
          <a:off x="0" y="1472624"/>
          <a:ext cx="11822805" cy="5352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0" tIns="266700" rIns="355600" bIns="400050" numCol="1" spcCol="1270" anchor="t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Stores how many lines and words are in the song</a:t>
          </a:r>
          <a:endParaRPr lang="en-JM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smtClean="0"/>
            <a:t>Stores the category of song</a:t>
          </a:r>
          <a:endParaRPr lang="en-JM" sz="5000" kern="120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Stores the title of song</a:t>
          </a:r>
          <a:endParaRPr lang="en-JM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smtClean="0"/>
            <a:t>Stores the structure of song</a:t>
          </a:r>
          <a:endParaRPr lang="en-JM" sz="5000" kern="120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Captures the verses and chorus</a:t>
          </a:r>
          <a:endParaRPr lang="en-JM" sz="5000" kern="1200" dirty="0"/>
        </a:p>
      </dsp:txBody>
      <dsp:txXfrm>
        <a:off x="0" y="1472624"/>
        <a:ext cx="11822805" cy="53527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40482-0571-43FC-A893-FC8B2EEA7561}">
      <dsp:nvSpPr>
        <dsp:cNvPr id="0" name=""/>
        <dsp:cNvSpPr/>
      </dsp:nvSpPr>
      <dsp:spPr>
        <a:xfrm>
          <a:off x="0" y="708749"/>
          <a:ext cx="11822805" cy="187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264160" rIns="462280" bIns="26416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Lexical Analysis</a:t>
          </a:r>
          <a:endParaRPr lang="en-JM" sz="6500" kern="1200" dirty="0"/>
        </a:p>
      </dsp:txBody>
      <dsp:txXfrm>
        <a:off x="0" y="708749"/>
        <a:ext cx="11822805" cy="1872000"/>
      </dsp:txXfrm>
    </dsp:sp>
    <dsp:sp modelId="{92EE22E3-33A5-472B-9E04-8078F2DE59F0}">
      <dsp:nvSpPr>
        <dsp:cNvPr id="0" name=""/>
        <dsp:cNvSpPr/>
      </dsp:nvSpPr>
      <dsp:spPr>
        <a:xfrm>
          <a:off x="0" y="2580749"/>
          <a:ext cx="11822805" cy="35684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710" tIns="346710" rIns="462280" bIns="520065" numCol="1" spcCol="1270" anchor="t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500" kern="1200" dirty="0" smtClean="0"/>
            <a:t>Tokens are: WORD, TITLE, CATEGORY, VERSE, SENTENCE, EXPRESSION</a:t>
          </a:r>
          <a:endParaRPr lang="en-JM" sz="6500" kern="1200" dirty="0"/>
        </a:p>
      </dsp:txBody>
      <dsp:txXfrm>
        <a:off x="0" y="2580749"/>
        <a:ext cx="11822805" cy="35684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40482-0571-43FC-A893-FC8B2EEA7561}">
      <dsp:nvSpPr>
        <dsp:cNvPr id="0" name=""/>
        <dsp:cNvSpPr/>
      </dsp:nvSpPr>
      <dsp:spPr>
        <a:xfrm>
          <a:off x="0" y="68765"/>
          <a:ext cx="11822805" cy="100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Syntax Analysis</a:t>
          </a:r>
          <a:endParaRPr lang="en-JM" sz="3500" kern="1200" dirty="0"/>
        </a:p>
      </dsp:txBody>
      <dsp:txXfrm>
        <a:off x="0" y="68765"/>
        <a:ext cx="11822805" cy="1008000"/>
      </dsp:txXfrm>
    </dsp:sp>
    <dsp:sp modelId="{92EE22E3-33A5-472B-9E04-8078F2DE59F0}">
      <dsp:nvSpPr>
        <dsp:cNvPr id="0" name=""/>
        <dsp:cNvSpPr/>
      </dsp:nvSpPr>
      <dsp:spPr>
        <a:xfrm>
          <a:off x="0" y="1076765"/>
          <a:ext cx="11822805" cy="5860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Checks that each sentence start with a capital letter and ends with a delimiter.</a:t>
          </a:r>
          <a:endParaRPr lang="en-JM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smtClean="0"/>
            <a:t>Checks that the category of the song is either Gospel or RnB.</a:t>
          </a:r>
          <a:endParaRPr lang="en-JM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smtClean="0"/>
            <a:t>Checks if the title of the song is in double quotes.</a:t>
          </a:r>
          <a:endParaRPr lang="en-JM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smtClean="0"/>
            <a:t>Check if keywords are capitalized i.e God, Lord, Faith, </a:t>
          </a:r>
          <a:r>
            <a:rPr lang="en-JM" sz="3500" kern="1200" smtClean="0"/>
            <a:t>Saviour</a:t>
          </a:r>
          <a:r>
            <a:rPr lang="en-US" sz="3500" kern="1200" smtClean="0"/>
            <a:t>.</a:t>
          </a:r>
          <a:endParaRPr lang="en-JM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smtClean="0"/>
            <a:t>Checks for unnecessary brackets.</a:t>
          </a:r>
          <a:endParaRPr lang="en-JM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smtClean="0"/>
            <a:t>Checks if Chorus and Verse are enclosed by square brackets.</a:t>
          </a:r>
          <a:endParaRPr lang="en-JM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Check if Chorus and Verse are enclosed by other brackets apart from square brackets.</a:t>
          </a:r>
          <a:endParaRPr lang="en-JM" sz="3500" kern="1200" dirty="0"/>
        </a:p>
      </dsp:txBody>
      <dsp:txXfrm>
        <a:off x="0" y="1076765"/>
        <a:ext cx="11822805" cy="58605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40482-0571-43FC-A893-FC8B2EEA7561}">
      <dsp:nvSpPr>
        <dsp:cNvPr id="0" name=""/>
        <dsp:cNvSpPr/>
      </dsp:nvSpPr>
      <dsp:spPr>
        <a:xfrm>
          <a:off x="0" y="40888"/>
          <a:ext cx="11822805" cy="167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496" tIns="235712" rIns="412496" bIns="235712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Semantic Analysis</a:t>
          </a:r>
          <a:endParaRPr lang="en-JM" sz="5800" kern="1200" dirty="0"/>
        </a:p>
      </dsp:txBody>
      <dsp:txXfrm>
        <a:off x="0" y="40888"/>
        <a:ext cx="11822805" cy="1670400"/>
      </dsp:txXfrm>
    </dsp:sp>
    <dsp:sp modelId="{92EE22E3-33A5-472B-9E04-8078F2DE59F0}">
      <dsp:nvSpPr>
        <dsp:cNvPr id="0" name=""/>
        <dsp:cNvSpPr/>
      </dsp:nvSpPr>
      <dsp:spPr>
        <a:xfrm>
          <a:off x="0" y="1711288"/>
          <a:ext cx="11822805" cy="52539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372" tIns="309372" rIns="412496" bIns="464058" numCol="1" spcCol="1270" anchor="t" anchorCtr="0">
          <a:noAutofit/>
        </a:bodyPr>
        <a:lstStyle/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800" kern="1200" dirty="0" smtClean="0"/>
            <a:t>Conducts a spellcheck on the words.</a:t>
          </a:r>
          <a:endParaRPr lang="en-JM" sz="5800" kern="1200" dirty="0"/>
        </a:p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800" kern="1200" smtClean="0"/>
            <a:t>Numbers are not accepted</a:t>
          </a:r>
          <a:endParaRPr lang="en-JM" sz="5800" kern="1200"/>
        </a:p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800" kern="1200" smtClean="0"/>
            <a:t>Check if category is in line 1.</a:t>
          </a:r>
          <a:endParaRPr lang="en-JM" sz="5800" kern="1200"/>
        </a:p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800" kern="1200" dirty="0" smtClean="0"/>
            <a:t>Check if title is in line 2.</a:t>
          </a:r>
          <a:endParaRPr lang="en-JM" sz="5800" kern="1200" dirty="0"/>
        </a:p>
      </dsp:txBody>
      <dsp:txXfrm>
        <a:off x="0" y="1711288"/>
        <a:ext cx="11822805" cy="5253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78E-F4E1-4DE8-B733-7367E08DC99B}" type="datetimeFigureOut">
              <a:rPr lang="en-JM" smtClean="0"/>
              <a:t>29/03/2016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4838-DE66-4F1F-9075-793982F0CED3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680233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78E-F4E1-4DE8-B733-7367E08DC99B}" type="datetimeFigureOut">
              <a:rPr lang="en-JM" smtClean="0"/>
              <a:t>29/03/2016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4838-DE66-4F1F-9075-793982F0CED3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85496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78E-F4E1-4DE8-B733-7367E08DC99B}" type="datetimeFigureOut">
              <a:rPr lang="en-JM" smtClean="0"/>
              <a:t>29/03/2016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4838-DE66-4F1F-9075-793982F0CED3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827700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78E-F4E1-4DE8-B733-7367E08DC99B}" type="datetimeFigureOut">
              <a:rPr lang="en-JM" smtClean="0"/>
              <a:t>29/03/2016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4838-DE66-4F1F-9075-793982F0CED3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372699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78E-F4E1-4DE8-B733-7367E08DC99B}" type="datetimeFigureOut">
              <a:rPr lang="en-JM" smtClean="0"/>
              <a:t>29/03/2016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4838-DE66-4F1F-9075-793982F0CED3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953238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78E-F4E1-4DE8-B733-7367E08DC99B}" type="datetimeFigureOut">
              <a:rPr lang="en-JM" smtClean="0"/>
              <a:t>29/03/2016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4838-DE66-4F1F-9075-793982F0CED3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672350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78E-F4E1-4DE8-B733-7367E08DC99B}" type="datetimeFigureOut">
              <a:rPr lang="en-JM" smtClean="0"/>
              <a:t>29/03/2016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4838-DE66-4F1F-9075-793982F0CED3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09888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78E-F4E1-4DE8-B733-7367E08DC99B}" type="datetimeFigureOut">
              <a:rPr lang="en-JM" smtClean="0"/>
              <a:t>29/03/2016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4838-DE66-4F1F-9075-793982F0CED3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460789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78E-F4E1-4DE8-B733-7367E08DC99B}" type="datetimeFigureOut">
              <a:rPr lang="en-JM" smtClean="0"/>
              <a:t>29/03/2016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4838-DE66-4F1F-9075-793982F0CED3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89560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78E-F4E1-4DE8-B733-7367E08DC99B}" type="datetimeFigureOut">
              <a:rPr lang="en-JM" smtClean="0"/>
              <a:t>29/03/2016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D824838-DE66-4F1F-9075-793982F0CED3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89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78E-F4E1-4DE8-B733-7367E08DC99B}" type="datetimeFigureOut">
              <a:rPr lang="en-JM" smtClean="0"/>
              <a:t>29/03/2016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4838-DE66-4F1F-9075-793982F0CED3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5010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78E-F4E1-4DE8-B733-7367E08DC99B}" type="datetimeFigureOut">
              <a:rPr lang="en-JM" smtClean="0"/>
              <a:t>29/03/2016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4838-DE66-4F1F-9075-793982F0CED3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55190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78E-F4E1-4DE8-B733-7367E08DC99B}" type="datetimeFigureOut">
              <a:rPr lang="en-JM" smtClean="0"/>
              <a:t>29/03/2016</a:t>
            </a:fld>
            <a:endParaRPr lang="en-J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4838-DE66-4F1F-9075-793982F0CED3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1194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78E-F4E1-4DE8-B733-7367E08DC99B}" type="datetimeFigureOut">
              <a:rPr lang="en-JM" smtClean="0"/>
              <a:t>29/03/2016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4838-DE66-4F1F-9075-793982F0CED3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28912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78E-F4E1-4DE8-B733-7367E08DC99B}" type="datetimeFigureOut">
              <a:rPr lang="en-JM" smtClean="0"/>
              <a:t>29/03/2016</a:t>
            </a:fld>
            <a:endParaRPr lang="en-J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4838-DE66-4F1F-9075-793982F0CED3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400534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78E-F4E1-4DE8-B733-7367E08DC99B}" type="datetimeFigureOut">
              <a:rPr lang="en-JM" smtClean="0"/>
              <a:t>29/03/2016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4838-DE66-4F1F-9075-793982F0CED3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99734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78E-F4E1-4DE8-B733-7367E08DC99B}" type="datetimeFigureOut">
              <a:rPr lang="en-JM" smtClean="0"/>
              <a:t>29/03/2016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4838-DE66-4F1F-9075-793982F0CED3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02027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82078E-F4E1-4DE8-B733-7367E08DC99B}" type="datetimeFigureOut">
              <a:rPr lang="en-JM" smtClean="0"/>
              <a:t>29/03/2016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824838-DE66-4F1F-9075-793982F0CED3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7496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6690"/>
            <a:ext cx="9569003" cy="2677648"/>
          </a:xfrm>
        </p:spPr>
        <p:txBody>
          <a:bodyPr/>
          <a:lstStyle/>
          <a:p>
            <a:r>
              <a:rPr lang="en-US" sz="6000" b="1" dirty="0" err="1" smtClean="0"/>
              <a:t>DPLMusicCompile</a:t>
            </a:r>
            <a:r>
              <a:rPr lang="en-US" sz="6000" b="1" dirty="0" smtClean="0"/>
              <a:t> </a:t>
            </a:r>
            <a:r>
              <a:rPr lang="en-US" sz="6000" b="1" dirty="0" smtClean="0">
                <a:solidFill>
                  <a:srgbClr val="FF0000"/>
                </a:solidFill>
              </a:rPr>
              <a:t>M</a:t>
            </a:r>
            <a:r>
              <a:rPr lang="en-US" sz="6000" b="1" dirty="0" smtClean="0">
                <a:solidFill>
                  <a:srgbClr val="FFC000"/>
                </a:solidFill>
              </a:rPr>
              <a:t>a</a:t>
            </a:r>
            <a:r>
              <a:rPr lang="en-US" sz="6000" b="1" dirty="0" smtClean="0">
                <a:solidFill>
                  <a:srgbClr val="00B0F0"/>
                </a:solidFill>
              </a:rPr>
              <a:t>g</a:t>
            </a:r>
            <a:r>
              <a:rPr lang="en-US" sz="6000" b="1" dirty="0" smtClean="0">
                <a:solidFill>
                  <a:srgbClr val="002060"/>
                </a:solidFill>
              </a:rPr>
              <a:t>i</a:t>
            </a:r>
            <a:r>
              <a:rPr lang="en-US" sz="6000" b="1" dirty="0" smtClean="0">
                <a:solidFill>
                  <a:srgbClr val="00B050"/>
                </a:solidFill>
              </a:rPr>
              <a:t>c</a:t>
            </a:r>
            <a:endParaRPr lang="en-JM" sz="60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2391" y="3528130"/>
            <a:ext cx="8825658" cy="2499183"/>
          </a:xfrm>
        </p:spPr>
        <p:txBody>
          <a:bodyPr>
            <a:noAutofit/>
          </a:bodyPr>
          <a:lstStyle/>
          <a:p>
            <a:r>
              <a:rPr lang="en-US" sz="4000" dirty="0" smtClean="0"/>
              <a:t>Julia Pottinger</a:t>
            </a:r>
          </a:p>
          <a:p>
            <a:r>
              <a:rPr lang="en-US" sz="4000" dirty="0" smtClean="0"/>
              <a:t>Tamoya Beckford</a:t>
            </a:r>
          </a:p>
          <a:p>
            <a:r>
              <a:rPr lang="en-US" sz="4000" dirty="0" err="1" smtClean="0"/>
              <a:t>Carlington</a:t>
            </a:r>
            <a:r>
              <a:rPr lang="en-US" sz="4000" dirty="0" smtClean="0"/>
              <a:t> Palmer</a:t>
            </a:r>
          </a:p>
          <a:p>
            <a:r>
              <a:rPr lang="en-US" sz="4000" dirty="0" smtClean="0"/>
              <a:t>Christopher Fogo</a:t>
            </a:r>
            <a:endParaRPr lang="en-JM" sz="4000" dirty="0"/>
          </a:p>
        </p:txBody>
      </p:sp>
    </p:spTree>
    <p:extLst>
      <p:ext uri="{BB962C8B-B14F-4D97-AF65-F5344CB8AC3E}">
        <p14:creationId xmlns:p14="http://schemas.microsoft.com/office/powerpoint/2010/main" val="13526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8018510"/>
              </p:ext>
            </p:extLst>
          </p:nvPr>
        </p:nvGraphicFramePr>
        <p:xfrm>
          <a:off x="103031" y="0"/>
          <a:ext cx="11822805" cy="7006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613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01462472"/>
              </p:ext>
            </p:extLst>
          </p:nvPr>
        </p:nvGraphicFramePr>
        <p:xfrm>
          <a:off x="103031" y="0"/>
          <a:ext cx="11822805" cy="7006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58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51560244"/>
              </p:ext>
            </p:extLst>
          </p:nvPr>
        </p:nvGraphicFramePr>
        <p:xfrm>
          <a:off x="103031" y="0"/>
          <a:ext cx="11822805" cy="7006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143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32009"/>
            <a:ext cx="10084839" cy="928165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/>
              <a:t>Design</a:t>
            </a:r>
            <a:endParaRPr lang="en-JM" sz="6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544660"/>
              </p:ext>
            </p:extLst>
          </p:nvPr>
        </p:nvGraphicFramePr>
        <p:xfrm>
          <a:off x="2451652" y="132009"/>
          <a:ext cx="11959248" cy="6754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09037741"/>
              </p:ext>
            </p:extLst>
          </p:nvPr>
        </p:nvGraphicFramePr>
        <p:xfrm>
          <a:off x="2451652" y="146831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6644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72219098"/>
              </p:ext>
            </p:extLst>
          </p:nvPr>
        </p:nvGraphicFramePr>
        <p:xfrm>
          <a:off x="2379729" y="0"/>
          <a:ext cx="8128000" cy="6626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89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53638844"/>
              </p:ext>
            </p:extLst>
          </p:nvPr>
        </p:nvGraphicFramePr>
        <p:xfrm>
          <a:off x="103031" y="0"/>
          <a:ext cx="11822805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4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98238795"/>
              </p:ext>
            </p:extLst>
          </p:nvPr>
        </p:nvGraphicFramePr>
        <p:xfrm>
          <a:off x="103031" y="0"/>
          <a:ext cx="11822805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53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44892088"/>
              </p:ext>
            </p:extLst>
          </p:nvPr>
        </p:nvGraphicFramePr>
        <p:xfrm>
          <a:off x="103031" y="0"/>
          <a:ext cx="11822805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802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98896595"/>
              </p:ext>
            </p:extLst>
          </p:nvPr>
        </p:nvGraphicFramePr>
        <p:xfrm>
          <a:off x="103031" y="0"/>
          <a:ext cx="11822805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89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68162545"/>
              </p:ext>
            </p:extLst>
          </p:nvPr>
        </p:nvGraphicFramePr>
        <p:xfrm>
          <a:off x="103031" y="0"/>
          <a:ext cx="11822805" cy="7006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77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47272564"/>
              </p:ext>
            </p:extLst>
          </p:nvPr>
        </p:nvGraphicFramePr>
        <p:xfrm>
          <a:off x="103031" y="0"/>
          <a:ext cx="11822805" cy="7006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64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42</TotalTime>
  <Words>479</Words>
  <Application>Microsoft Macintosh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Arial</vt:lpstr>
      <vt:lpstr>Parallax</vt:lpstr>
      <vt:lpstr>DPLMusicCompile Magic</vt:lpstr>
      <vt:lpstr>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DPLMusicCompile Magic</dc:title>
  <dc:creator>Tamoya Beckford</dc:creator>
  <cp:lastModifiedBy>JULIA DEONDRA POTTINGER</cp:lastModifiedBy>
  <cp:revision>14</cp:revision>
  <dcterms:created xsi:type="dcterms:W3CDTF">2016-03-22T18:57:40Z</dcterms:created>
  <dcterms:modified xsi:type="dcterms:W3CDTF">2016-03-29T21:29:08Z</dcterms:modified>
</cp:coreProperties>
</file>