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well, Joseph Elgin" initials="PJE" lastIdx="1" clrIdx="0">
    <p:extLst>
      <p:ext uri="{19B8F6BF-5375-455C-9EA6-DF929625EA0E}">
        <p15:presenceInfo xmlns:p15="http://schemas.microsoft.com/office/powerpoint/2012/main" userId="Powell, Joseph Elg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69459-62C0-41D0-902C-628F496C2B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DE579-1B79-4D53-9223-DDFD1739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DE579-1B79-4D53-9223-DDFD17395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95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3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AA31-5C77-4629-9824-A264C47DDDB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4291-4D8E-494C-8273-D82CBEB3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f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8/01/understanding-using-rest-api/" TargetMode="External"/><Relationship Id="rId7" Type="http://schemas.openxmlformats.org/officeDocument/2006/relationships/hyperlink" Target="https://www.youtube.com/watch?v=SLwpqD8n3d0" TargetMode="External"/><Relationship Id="rId2" Type="http://schemas.openxmlformats.org/officeDocument/2006/relationships/hyperlink" Target="https://ahmetozlu93.medium.com/mastering-rest-architecture-introduction-28f7f2d67a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restful/restful_introduction.htm" TargetMode="External"/><Relationship Id="rId5" Type="http://schemas.openxmlformats.org/officeDocument/2006/relationships/hyperlink" Target="https://roy.gbiv.com/" TargetMode="External"/><Relationship Id="rId4" Type="http://schemas.openxmlformats.org/officeDocument/2006/relationships/hyperlink" Target="https://www.bbvaapimarket.com/en/api-world/rest-api-what-it-and-what-are-its-advantages-project-develop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D378268-173C-4C67-AF66-98482F20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B94371-1ED5-46C9-92CB-009E55DBB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3E975A1-5008-46D0-B573-A424564C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bed, indoor, person, laying&#10;&#10;Description automatically generated">
            <a:extLst>
              <a:ext uri="{FF2B5EF4-FFF2-40B4-BE49-F238E27FC236}">
                <a16:creationId xmlns:a16="http://schemas.microsoft.com/office/drawing/2014/main" id="{4E587AEF-882C-425C-A799-71F078A090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0A2E4A-4E1D-41B9-AA0B-34724A7D9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2F1C8607-2E83-4D84-B3BB-7D9A6161A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5AE8AB0-75CD-4FBB-B35D-77407AE7A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49874F5-DD96-463A-8A6B-232E65C3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63E1C-6CD7-4608-91C8-9CC7642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RESTful Services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996F74-CE54-4F30-AD29-8E29DD743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800"/>
              <a:t>Joseph Powell IV</a:t>
            </a:r>
          </a:p>
        </p:txBody>
      </p:sp>
      <p:pic>
        <p:nvPicPr>
          <p:cNvPr id="10" name="Content Placeholder 9" descr="Logo, icon&#10;&#10;Description automatically generated">
            <a:extLst>
              <a:ext uri="{FF2B5EF4-FFF2-40B4-BE49-F238E27FC236}">
                <a16:creationId xmlns:a16="http://schemas.microsoft.com/office/drawing/2014/main" id="{364BB9A6-AC3E-4E25-924C-FA25B90B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1" b="6222"/>
          <a:stretch/>
        </p:blipFill>
        <p:spPr>
          <a:xfrm>
            <a:off x="634277" y="640078"/>
            <a:ext cx="10917644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5B5202-786F-43FD-ADAD-FD113DFBF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D48E48-6BD6-4E10-B72C-8284B9A1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1B048786-CC85-4387-9F6F-160EBBAC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C2F5A912-F33C-4205-B5A4-255555EFD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3274F90-0776-4CD6-8FF2-A155A3741C98}"/>
              </a:ext>
            </a:extLst>
          </p:cNvPr>
          <p:cNvSpPr/>
          <p:nvPr/>
        </p:nvSpPr>
        <p:spPr>
          <a:xfrm rot="21407207">
            <a:off x="3852908" y="177554"/>
            <a:ext cx="3728621" cy="197972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have complete faith that you will learn all you need to know about RESTful Services from my man Joseph!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C4A76-EEB7-4F1E-B109-61C68F592AD9}"/>
              </a:ext>
            </a:extLst>
          </p:cNvPr>
          <p:cNvSpPr/>
          <p:nvPr/>
        </p:nvSpPr>
        <p:spPr>
          <a:xfrm>
            <a:off x="10106025" y="533400"/>
            <a:ext cx="2085975" cy="1616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Ambassador of BIG BRAIN ENTERPRISE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Michael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C0DC-21B6-4C00-A9AA-5CF494B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&amp; RESTful Web Services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F791D-B873-41E5-8B35-E2A34377F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5154" y="1936377"/>
            <a:ext cx="8489576" cy="480508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Creator: Roy Fielding in 2000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REpresentational</a:t>
            </a:r>
            <a:r>
              <a:rPr lang="en-US" dirty="0"/>
              <a:t> State Transfer.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REST is not HTTP or a Protocol, but a guideline to build a performable &amp; scalable system for the web.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It uses HTTP Protocols &amp; HTTP Methods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GET = Provides a read only access to a resource.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POST = Used to create a new resource.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DELETE = Used to remove a resource.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PUT =  Used to update an existing resource or create a new resource.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makeup of REST Architecture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REST server provides access to resources, the  REST client accesses, then modify these resources. (text, JSON, XML, etc. JSON being most popular)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Identify URLs/global IDs.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RESTful Web Services = a collection of open protocols and standards used for exchanging data between applications or systems.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RESTful is the implementation of REST (guidelines) Architecture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Defines a URI &amp; provides resource representation such as JSON and set of HTTP Methods.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Various programming languages and running on various platforms exchanging data is due to the use of open standards.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08C3B-AC33-415B-BFE0-A05F11FA5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96" y="3030071"/>
            <a:ext cx="4626187" cy="13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7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0047-4165-4581-856F-D02896D0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REST API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7EAB8-46C9-4AF5-A81C-FE8A56F7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44" y="1977794"/>
            <a:ext cx="7090813" cy="4790559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sz="1800" dirty="0"/>
              <a:t>Introduction of REST revolutionized software engineering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In the field of APIs, REST (Representational State Transfer) is today the “be all and end all” in service app development. – BBVA API Market 2016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REST is any interface between systems using HTTP to obtain data and generate operations on those data in all possible formats, such as XML and JSON.</a:t>
            </a:r>
          </a:p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sz="1800" dirty="0"/>
              <a:t>API is an application programming interface.</a:t>
            </a:r>
          </a:p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sz="1800" dirty="0"/>
              <a:t>REST determines how the API looks like.</a:t>
            </a:r>
          </a:p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sz="1800" dirty="0"/>
              <a:t>Each URL is called a request while the data sent back to you is called a response.</a:t>
            </a:r>
          </a:p>
        </p:txBody>
      </p:sp>
      <p:pic>
        <p:nvPicPr>
          <p:cNvPr id="6" name="Content Placeholder 5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BA585562-B8D1-4599-B27C-292FA2DB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72" y="3259137"/>
            <a:ext cx="4798484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56C29C-0C9C-4601-B3EC-74A5CA9BD0FD}"/>
              </a:ext>
            </a:extLst>
          </p:cNvPr>
          <p:cNvSpPr/>
          <p:nvPr/>
        </p:nvSpPr>
        <p:spPr>
          <a:xfrm>
            <a:off x="7921123" y="2247696"/>
            <a:ext cx="3947171" cy="80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Fielding, Father of the HTTP Specification.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378268-173C-4C67-AF66-98482F20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94371-1ED5-46C9-92CB-009E55DBB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E975A1-5008-46D0-B573-A424564C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015C2C-0F93-4AEA-9122-22C439D3D4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D378268-173C-4C67-AF66-98482F20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B94371-1ED5-46C9-92CB-009E55DBB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3E975A1-5008-46D0-B573-A424564C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2E6349B-3EE1-4CC5-B1B0-961327B628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4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BD80-9640-4BA8-BF57-6B83C16F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353D-30B4-43A5-8BEF-BE461FFE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793" y="2535476"/>
            <a:ext cx="2033406" cy="38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GET /API/students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88123-5F45-40CC-9643-4D063E27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228" y="4000424"/>
            <a:ext cx="3900218" cy="12759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Endpoint: </a:t>
            </a:r>
            <a:r>
              <a:rPr lang="en-US" dirty="0">
                <a:highlight>
                  <a:srgbClr val="FF0000"/>
                </a:highlight>
              </a:rPr>
              <a:t>http://</a:t>
            </a:r>
            <a:r>
              <a:rPr lang="en-US" dirty="0">
                <a:highlight>
                  <a:srgbClr val="0000FF"/>
                </a:highlight>
              </a:rPr>
              <a:t>una.edu.com</a:t>
            </a:r>
            <a:r>
              <a:rPr lang="en-US" dirty="0">
                <a:highlight>
                  <a:srgbClr val="800080"/>
                </a:highlight>
              </a:rPr>
              <a:t>/api</a:t>
            </a:r>
            <a:r>
              <a:rPr lang="en-US" dirty="0">
                <a:highlight>
                  <a:srgbClr val="008000"/>
                </a:highlight>
              </a:rPr>
              <a:t>/students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3D472-60C9-4B11-B4EC-C518FEABB14C}"/>
              </a:ext>
            </a:extLst>
          </p:cNvPr>
          <p:cNvSpPr/>
          <p:nvPr/>
        </p:nvSpPr>
        <p:spPr>
          <a:xfrm>
            <a:off x="6598873" y="2101590"/>
            <a:ext cx="1461247" cy="3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46678-34EF-463E-9417-7BCA6A7838CB}"/>
              </a:ext>
            </a:extLst>
          </p:cNvPr>
          <p:cNvSpPr/>
          <p:nvPr/>
        </p:nvSpPr>
        <p:spPr>
          <a:xfrm>
            <a:off x="4166950" y="2426578"/>
            <a:ext cx="1784615" cy="324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STUDENTS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816E8-2E4D-41E2-8DB7-02F633303467}"/>
              </a:ext>
            </a:extLst>
          </p:cNvPr>
          <p:cNvSpPr/>
          <p:nvPr/>
        </p:nvSpPr>
        <p:spPr>
          <a:xfrm>
            <a:off x="8707427" y="2101590"/>
            <a:ext cx="1586753" cy="32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B0AAA-7F75-42E3-9E08-1502047E8709}"/>
              </a:ext>
            </a:extLst>
          </p:cNvPr>
          <p:cNvSpPr txBox="1"/>
          <p:nvPr/>
        </p:nvSpPr>
        <p:spPr>
          <a:xfrm>
            <a:off x="8630872" y="2482116"/>
            <a:ext cx="2246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</a:t>
            </a:r>
          </a:p>
          <a:p>
            <a:r>
              <a:rPr lang="en-US" sz="1000" dirty="0"/>
              <a:t>	{id: 1, name: ‘Alphonse ’ },</a:t>
            </a:r>
          </a:p>
          <a:p>
            <a:r>
              <a:rPr lang="en-US" sz="1000" dirty="0"/>
              <a:t>	{id: 2, name: ‘</a:t>
            </a:r>
            <a:r>
              <a:rPr lang="en-US" sz="1000" dirty="0" err="1"/>
              <a:t>Elric</a:t>
            </a:r>
            <a:r>
              <a:rPr lang="en-US" sz="1000" dirty="0"/>
              <a:t> ’ },</a:t>
            </a:r>
          </a:p>
          <a:p>
            <a:r>
              <a:rPr lang="en-US" sz="1000" dirty="0"/>
              <a:t>	….</a:t>
            </a:r>
          </a:p>
          <a:p>
            <a:r>
              <a:rPr lang="en-US" sz="1000" dirty="0"/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C7C70-EA45-4854-A606-2357008D7EC7}"/>
              </a:ext>
            </a:extLst>
          </p:cNvPr>
          <p:cNvSpPr/>
          <p:nvPr/>
        </p:nvSpPr>
        <p:spPr>
          <a:xfrm>
            <a:off x="4166949" y="3395771"/>
            <a:ext cx="1784615" cy="345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A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17B55-32FA-4315-8FF6-3A2185EFDB58}"/>
              </a:ext>
            </a:extLst>
          </p:cNvPr>
          <p:cNvSpPr txBox="1"/>
          <p:nvPr/>
        </p:nvSpPr>
        <p:spPr>
          <a:xfrm>
            <a:off x="6269557" y="3433135"/>
            <a:ext cx="22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GET /API/ students/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CF7EC-C375-45B1-98B8-0959B1AC8543}"/>
              </a:ext>
            </a:extLst>
          </p:cNvPr>
          <p:cNvSpPr txBox="1"/>
          <p:nvPr/>
        </p:nvSpPr>
        <p:spPr>
          <a:xfrm>
            <a:off x="8615083" y="3456219"/>
            <a:ext cx="1936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{id: 1, name: ‘Alphonse ’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9E03EE-B595-44BB-8F20-92AFCC3231E4}"/>
              </a:ext>
            </a:extLst>
          </p:cNvPr>
          <p:cNvSpPr/>
          <p:nvPr/>
        </p:nvSpPr>
        <p:spPr>
          <a:xfrm>
            <a:off x="4166949" y="4100776"/>
            <a:ext cx="1784615" cy="345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A STUDENT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B21AC-80D4-4DF4-9B0C-A60F24840B67}"/>
              </a:ext>
            </a:extLst>
          </p:cNvPr>
          <p:cNvSpPr/>
          <p:nvPr/>
        </p:nvSpPr>
        <p:spPr>
          <a:xfrm>
            <a:off x="4166948" y="4724004"/>
            <a:ext cx="1784615" cy="345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 STUDENT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C66087-2EE1-4CB6-A40C-C174F05D226C}"/>
              </a:ext>
            </a:extLst>
          </p:cNvPr>
          <p:cNvSpPr/>
          <p:nvPr/>
        </p:nvSpPr>
        <p:spPr>
          <a:xfrm>
            <a:off x="4166947" y="5347232"/>
            <a:ext cx="1784615" cy="345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 STUDENT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6F569-243C-4325-9104-EBF00E879320}"/>
              </a:ext>
            </a:extLst>
          </p:cNvPr>
          <p:cNvSpPr txBox="1"/>
          <p:nvPr/>
        </p:nvSpPr>
        <p:spPr>
          <a:xfrm>
            <a:off x="6269557" y="4000424"/>
            <a:ext cx="224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PUT /API/ students/ 1</a:t>
            </a:r>
          </a:p>
          <a:p>
            <a:r>
              <a:rPr lang="en-US" sz="1400" dirty="0"/>
              <a:t>{ name: ‘ Roberto’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3A38E-A6CD-4F06-B825-1286C3A30C42}"/>
              </a:ext>
            </a:extLst>
          </p:cNvPr>
          <p:cNvSpPr txBox="1"/>
          <p:nvPr/>
        </p:nvSpPr>
        <p:spPr>
          <a:xfrm>
            <a:off x="8615082" y="4000424"/>
            <a:ext cx="185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{id: 1, name: ‘Roberto ’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D4445-B59A-4F13-8FDA-AD303FF0CFE6}"/>
              </a:ext>
            </a:extLst>
          </p:cNvPr>
          <p:cNvSpPr txBox="1"/>
          <p:nvPr/>
        </p:nvSpPr>
        <p:spPr>
          <a:xfrm>
            <a:off x="6212463" y="4716057"/>
            <a:ext cx="259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DELETE /API/ students/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2F13A-021E-490A-9626-06B5329D63BD}"/>
              </a:ext>
            </a:extLst>
          </p:cNvPr>
          <p:cNvSpPr txBox="1"/>
          <p:nvPr/>
        </p:nvSpPr>
        <p:spPr>
          <a:xfrm>
            <a:off x="6239355" y="5237179"/>
            <a:ext cx="288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POST /API/ students/ 1</a:t>
            </a:r>
          </a:p>
          <a:p>
            <a:r>
              <a:rPr lang="en-US" sz="1400" dirty="0"/>
              <a:t>{ name: ‘Mustang ’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CAB9C-62DE-4F4F-803F-EB81C2E98323}"/>
              </a:ext>
            </a:extLst>
          </p:cNvPr>
          <p:cNvSpPr txBox="1"/>
          <p:nvPr/>
        </p:nvSpPr>
        <p:spPr>
          <a:xfrm>
            <a:off x="8630872" y="5260262"/>
            <a:ext cx="185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{id: 2, name: ‘Mustang ’ }</a:t>
            </a:r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905C77-1A7A-4904-8DF0-88D1B33F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" y="2222484"/>
            <a:ext cx="3459600" cy="19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1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ACF6-2284-4A6E-96FB-18189913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CE0F-694B-4612-8A16-72678BF6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https://ahmetozlu93.medium.com/mastering-rest-architecture-introduction-28f7f2d67a7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https://www.smashingmagazine.com/2018/01/understanding-using-rest-api/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https://www.bbvaapimarket.com/en/api-world/rest-api-what-it-and-what-are-its-advantages-project-development/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5"/>
              </a:rPr>
              <a:t>https://roy.gbiv.com/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6"/>
              </a:rPr>
              <a:t>https://www.tutorialspoint.com/restful/restful_introduction.htm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7"/>
              </a:rPr>
              <a:t>https://www.youtube.com/watch?v=SLwpqD8n3d0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29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2482</TotalTime>
  <Words>546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Berlin</vt:lpstr>
      <vt:lpstr>PowerPoint Presentation</vt:lpstr>
      <vt:lpstr>RESTful Services</vt:lpstr>
      <vt:lpstr>PowerPoint Presentation</vt:lpstr>
      <vt:lpstr>REST &amp; RESTful Web Services</vt:lpstr>
      <vt:lpstr>REST API</vt:lpstr>
      <vt:lpstr>PowerPoint Presentation</vt:lpstr>
      <vt:lpstr>PowerPoint Presentation</vt:lpstr>
      <vt:lpstr>Examining URL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Joseph Elgin</dc:creator>
  <cp:lastModifiedBy>AskYaGirlBoutME ILLMINDED</cp:lastModifiedBy>
  <cp:revision>28</cp:revision>
  <dcterms:created xsi:type="dcterms:W3CDTF">2021-04-10T15:15:40Z</dcterms:created>
  <dcterms:modified xsi:type="dcterms:W3CDTF">2021-04-12T21:46:37Z</dcterms:modified>
</cp:coreProperties>
</file>