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0" r:id="rId2"/>
    <p:sldId id="281" r:id="rId3"/>
    <p:sldId id="282" r:id="rId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Foskett" initials="JF"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A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Montserrat Light"/>
          <a:ea typeface="Montserrat Light"/>
          <a:cs typeface="Montserra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CDCC"/>
          </a:solidFill>
        </a:fill>
      </a:tcStyle>
    </a:wholeTbl>
    <a:band2H>
      <a:tcTxStyle/>
      <a:tcStyle>
        <a:tcBdr/>
        <a:fill>
          <a:solidFill>
            <a:srgbClr val="FDE8E7"/>
          </a:solidFill>
        </a:fill>
      </a:tcStyle>
    </a:band2H>
    <a:firstCol>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Montserrat Light"/>
          <a:ea typeface="Montserrat Light"/>
          <a:cs typeface="Montserra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E3"/>
          </a:solidFill>
        </a:fill>
      </a:tcStyle>
    </a:wholeTbl>
    <a:band2H>
      <a:tcTxStyle/>
      <a:tcStyle>
        <a:tcBdr/>
        <a:fill>
          <a:solidFill>
            <a:srgbClr val="EFE7F2"/>
          </a:solidFill>
        </a:fill>
      </a:tcStyle>
    </a:band2H>
    <a:firstCol>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Montserrat Light"/>
          <a:ea typeface="Montserrat Light"/>
          <a:cs typeface="Montserra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CFA"/>
          </a:solidFill>
        </a:fill>
      </a:tcStyle>
    </a:wholeTbl>
    <a:band2H>
      <a:tcTxStyle/>
      <a:tcStyle>
        <a:tcBdr/>
        <a:fill>
          <a:solidFill>
            <a:srgbClr val="E7EEFD"/>
          </a:solidFill>
        </a:fill>
      </a:tcStyle>
    </a:band2H>
    <a:firstCol>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Montserrat Light"/>
          <a:ea typeface="Montserrat Light"/>
          <a:cs typeface="Montserrat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Montserrat Light"/>
          <a:ea typeface="Montserrat Light"/>
          <a:cs typeface="Montserrat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ontserrat Light"/>
          <a:ea typeface="Montserrat Light"/>
          <a:cs typeface="Montserrat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Montserrat Light"/>
          <a:ea typeface="Montserrat Light"/>
          <a:cs typeface="Montserrat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Montserrat Light"/>
          <a:ea typeface="Montserrat Light"/>
          <a:cs typeface="Montserra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Montserrat Light"/>
          <a:ea typeface="Montserrat Light"/>
          <a:cs typeface="Montserra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Montserrat Light"/>
          <a:ea typeface="Montserrat Light"/>
          <a:cs typeface="Montserrat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Montserrat Light"/>
          <a:ea typeface="Montserrat Light"/>
          <a:cs typeface="Montserrat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Montserrat Light"/>
          <a:ea typeface="Montserrat Light"/>
          <a:cs typeface="Montserrat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Montserrat Light"/>
          <a:ea typeface="Montserrat Light"/>
          <a:cs typeface="Montserrat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03" autoAdjust="0"/>
  </p:normalViewPr>
  <p:slideViewPr>
    <p:cSldViewPr>
      <p:cViewPr>
        <p:scale>
          <a:sx n="111" d="100"/>
          <a:sy n="111" d="100"/>
        </p:scale>
        <p:origin x="-516" y="-42"/>
      </p:cViewPr>
      <p:guideLst>
        <p:guide orient="horz" pos="2160"/>
        <p:guide pos="3840"/>
      </p:guideLst>
    </p:cSldViewPr>
  </p:slideViewPr>
  <p:notesTextViewPr>
    <p:cViewPr>
      <p:scale>
        <a:sx n="1" d="1"/>
        <a:sy n="1" d="1"/>
      </p:scale>
      <p:origin x="0" y="0"/>
    </p:cViewPr>
  </p:notesTextViewPr>
  <p:notesViewPr>
    <p:cSldViewPr>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defRPr sz="1000" b="0" i="0" u="none" strike="noStrike">
                <a:solidFill>
                  <a:srgbClr val="000000"/>
                </a:solidFill>
                <a:latin typeface="Montserrat Light"/>
              </a:defRPr>
            </a:pPr>
            <a:r>
              <a:rPr lang="en-GB" sz="1000" b="0" i="0" u="none" strike="noStrike">
                <a:solidFill>
                  <a:srgbClr val="000000"/>
                </a:solidFill>
                <a:latin typeface="Montserrat Light"/>
              </a:rPr>
              <a:t>Series 1</a:t>
            </a:r>
          </a:p>
        </c:rich>
      </c:tx>
      <c:layout>
        <c:manualLayout>
          <c:xMode val="edge"/>
          <c:yMode val="edge"/>
          <c:x val="0.46068999999999999"/>
          <c:y val="0"/>
          <c:w val="7.8619499999999995E-2"/>
          <c:h val="5.8173700000000002E-2"/>
        </c:manualLayout>
      </c:layout>
      <c:overlay val="1"/>
      <c:spPr>
        <a:noFill/>
        <a:effectLst/>
      </c:spPr>
    </c:title>
    <c:autoTitleDeleted val="0"/>
    <c:plotArea>
      <c:layout>
        <c:manualLayout>
          <c:layoutTarget val="inner"/>
          <c:xMode val="edge"/>
          <c:yMode val="edge"/>
          <c:x val="5.9687299999999999E-2"/>
          <c:y val="5.8173700000000002E-2"/>
          <c:w val="0.93531299999999995"/>
          <c:h val="0.82831600000000005"/>
        </c:manualLayout>
      </c:layout>
      <c:barChart>
        <c:barDir val="col"/>
        <c:grouping val="clustered"/>
        <c:varyColors val="0"/>
        <c:ser>
          <c:idx val="0"/>
          <c:order val="0"/>
          <c:tx>
            <c:v>Series 1</c:v>
          </c:tx>
          <c:spPr>
            <a:solidFill>
              <a:schemeClr val="accent1"/>
            </a:solidFill>
            <a:ln w="12700" cap="flat">
              <a:noFill/>
              <a:miter lim="400000"/>
            </a:ln>
            <a:effectLst/>
          </c:spPr>
          <c:invertIfNegative val="0"/>
          <c:dPt>
            <c:idx val="0"/>
            <c:invertIfNegative val="1"/>
            <c:bubble3D val="0"/>
            <c:extLst xmlns:c16r2="http://schemas.microsoft.com/office/drawing/2015/06/chart">
              <c:ext xmlns:c16="http://schemas.microsoft.com/office/drawing/2014/chart" uri="{C3380CC4-5D6E-409C-BE32-E72D297353CC}">
                <c16:uniqueId val="{00000000-4F84-42DF-8FA8-E5860BB6E35E}"/>
              </c:ext>
            </c:extLst>
          </c:dPt>
          <c:dPt>
            <c:idx val="1"/>
            <c:invertIfNegative val="1"/>
            <c:bubble3D val="0"/>
            <c:extLst xmlns:c16r2="http://schemas.microsoft.com/office/drawing/2015/06/chart">
              <c:ext xmlns:c16="http://schemas.microsoft.com/office/drawing/2014/chart" uri="{C3380CC4-5D6E-409C-BE32-E72D297353CC}">
                <c16:uniqueId val="{00000001-4F84-42DF-8FA8-E5860BB6E35E}"/>
              </c:ext>
            </c:extLst>
          </c:dPt>
          <c:dPt>
            <c:idx val="2"/>
            <c:invertIfNegative val="1"/>
            <c:bubble3D val="0"/>
            <c:extLst xmlns:c16r2="http://schemas.microsoft.com/office/drawing/2015/06/chart">
              <c:ext xmlns:c16="http://schemas.microsoft.com/office/drawing/2014/chart" uri="{C3380CC4-5D6E-409C-BE32-E72D297353CC}">
                <c16:uniqueId val="{00000002-4F84-42DF-8FA8-E5860BB6E35E}"/>
              </c:ext>
            </c:extLst>
          </c:dPt>
          <c:dPt>
            <c:idx val="3"/>
            <c:invertIfNegative val="1"/>
            <c:bubble3D val="0"/>
            <c:extLst xmlns:c16r2="http://schemas.microsoft.com/office/drawing/2015/06/chart">
              <c:ext xmlns:c16="http://schemas.microsoft.com/office/drawing/2014/chart" uri="{C3380CC4-5D6E-409C-BE32-E72D297353CC}">
                <c16:uniqueId val="{00000003-4F84-42DF-8FA8-E5860BB6E35E}"/>
              </c:ext>
            </c:extLst>
          </c:dPt>
          <c:dPt>
            <c:idx val="4"/>
            <c:invertIfNegative val="1"/>
            <c:bubble3D val="0"/>
            <c:spPr>
              <a:solidFill>
                <a:schemeClr val="accent2"/>
              </a:solidFill>
              <a:ln w="12700" cap="flat">
                <a:noFill/>
                <a:miter lim="400000"/>
              </a:ln>
              <a:effectLst/>
            </c:spPr>
            <c:extLst xmlns:c16r2="http://schemas.microsoft.com/office/drawing/2015/06/chart">
              <c:ext xmlns:c16="http://schemas.microsoft.com/office/drawing/2014/chart" uri="{C3380CC4-5D6E-409C-BE32-E72D297353CC}">
                <c16:uniqueId val="{00000005-4F84-42DF-8FA8-E5860BB6E35E}"/>
              </c:ext>
            </c:extLst>
          </c:dPt>
          <c:dPt>
            <c:idx val="5"/>
            <c:invertIfNegative val="1"/>
            <c:bubble3D val="0"/>
            <c:spPr>
              <a:solidFill>
                <a:schemeClr val="accent2"/>
              </a:solidFill>
              <a:ln w="12700" cap="flat">
                <a:noFill/>
                <a:miter lim="400000"/>
              </a:ln>
              <a:effectLst/>
            </c:spPr>
            <c:extLst xmlns:c16r2="http://schemas.microsoft.com/office/drawing/2015/06/chart">
              <c:ext xmlns:c16="http://schemas.microsoft.com/office/drawing/2014/chart" uri="{C3380CC4-5D6E-409C-BE32-E72D297353CC}">
                <c16:uniqueId val="{00000007-4F84-42DF-8FA8-E5860BB6E35E}"/>
              </c:ext>
            </c:extLst>
          </c:dPt>
          <c:dPt>
            <c:idx val="6"/>
            <c:invertIfNegative val="1"/>
            <c:bubble3D val="0"/>
            <c:spPr>
              <a:solidFill>
                <a:schemeClr val="accent2"/>
              </a:solidFill>
              <a:ln w="12700" cap="flat">
                <a:noFill/>
                <a:miter lim="400000"/>
              </a:ln>
              <a:effectLst/>
            </c:spPr>
            <c:extLst xmlns:c16r2="http://schemas.microsoft.com/office/drawing/2015/06/chart">
              <c:ext xmlns:c16="http://schemas.microsoft.com/office/drawing/2014/chart" uri="{C3380CC4-5D6E-409C-BE32-E72D297353CC}">
                <c16:uniqueId val="{00000009-4F84-42DF-8FA8-E5860BB6E35E}"/>
              </c:ext>
            </c:extLst>
          </c:dPt>
          <c:dPt>
            <c:idx val="7"/>
            <c:invertIfNegative val="1"/>
            <c:bubble3D val="0"/>
            <c:spPr>
              <a:solidFill>
                <a:srgbClr val="F55B50"/>
              </a:solidFill>
              <a:ln w="12700" cap="flat">
                <a:noFill/>
                <a:miter lim="400000"/>
              </a:ln>
              <a:effectLst/>
            </c:spPr>
            <c:extLst xmlns:c16r2="http://schemas.microsoft.com/office/drawing/2015/06/chart">
              <c:ext xmlns:c16="http://schemas.microsoft.com/office/drawing/2014/chart" uri="{C3380CC4-5D6E-409C-BE32-E72D297353CC}">
                <c16:uniqueId val="{0000000B-4F84-42DF-8FA8-E5860BB6E35E}"/>
              </c:ext>
            </c:extLst>
          </c:dPt>
          <c:dPt>
            <c:idx val="8"/>
            <c:invertIfNegative val="1"/>
            <c:bubble3D val="0"/>
            <c:spPr>
              <a:solidFill>
                <a:schemeClr val="accent2"/>
              </a:solidFill>
              <a:ln w="12700" cap="flat">
                <a:noFill/>
                <a:miter lim="400000"/>
              </a:ln>
              <a:effectLst/>
            </c:spPr>
            <c:extLst xmlns:c16r2="http://schemas.microsoft.com/office/drawing/2015/06/chart">
              <c:ext xmlns:c16="http://schemas.microsoft.com/office/drawing/2014/chart" uri="{C3380CC4-5D6E-409C-BE32-E72D297353CC}">
                <c16:uniqueId val="{0000000D-4F84-42DF-8FA8-E5860BB6E35E}"/>
              </c:ext>
            </c:extLst>
          </c:dPt>
          <c:dPt>
            <c:idx val="9"/>
            <c:invertIfNegative val="1"/>
            <c:bubble3D val="0"/>
            <c:spPr>
              <a:solidFill>
                <a:schemeClr val="accent3"/>
              </a:solidFill>
              <a:ln w="12700" cap="flat">
                <a:noFill/>
                <a:miter lim="400000"/>
              </a:ln>
              <a:effectLst/>
            </c:spPr>
            <c:extLst xmlns:c16r2="http://schemas.microsoft.com/office/drawing/2015/06/chart">
              <c:ext xmlns:c16="http://schemas.microsoft.com/office/drawing/2014/chart" uri="{C3380CC4-5D6E-409C-BE32-E72D297353CC}">
                <c16:uniqueId val="{0000000F-4F84-42DF-8FA8-E5860BB6E35E}"/>
              </c:ext>
            </c:extLst>
          </c:dPt>
          <c:dPt>
            <c:idx val="10"/>
            <c:invertIfNegative val="1"/>
            <c:bubble3D val="0"/>
            <c:spPr>
              <a:solidFill>
                <a:schemeClr val="accent3"/>
              </a:solidFill>
              <a:ln w="12700" cap="flat">
                <a:noFill/>
                <a:miter lim="400000"/>
              </a:ln>
              <a:effectLst/>
            </c:spPr>
            <c:extLst xmlns:c16r2="http://schemas.microsoft.com/office/drawing/2015/06/chart">
              <c:ext xmlns:c16="http://schemas.microsoft.com/office/drawing/2014/chart" uri="{C3380CC4-5D6E-409C-BE32-E72D297353CC}">
                <c16:uniqueId val="{00000011-4F84-42DF-8FA8-E5860BB6E35E}"/>
              </c:ext>
            </c:extLst>
          </c:dPt>
          <c:dPt>
            <c:idx val="11"/>
            <c:invertIfNegative val="1"/>
            <c:bubble3D val="0"/>
            <c:spPr>
              <a:solidFill>
                <a:schemeClr val="accent3"/>
              </a:solidFill>
              <a:ln w="12700" cap="flat">
                <a:noFill/>
                <a:miter lim="400000"/>
              </a:ln>
              <a:effectLst/>
            </c:spPr>
            <c:extLst xmlns:c16r2="http://schemas.microsoft.com/office/drawing/2015/06/chart">
              <c:ext xmlns:c16="http://schemas.microsoft.com/office/drawing/2014/chart" uri="{C3380CC4-5D6E-409C-BE32-E72D297353CC}">
                <c16:uniqueId val="{00000013-4F84-42DF-8FA8-E5860BB6E35E}"/>
              </c:ext>
            </c:extLst>
          </c:dPt>
          <c:dPt>
            <c:idx val="12"/>
            <c:invertIfNegative val="1"/>
            <c:bubble3D val="0"/>
            <c:spPr>
              <a:solidFill>
                <a:schemeClr val="accent3"/>
              </a:solidFill>
              <a:ln w="12700" cap="flat">
                <a:noFill/>
                <a:miter lim="400000"/>
              </a:ln>
              <a:effectLst/>
            </c:spPr>
            <c:extLst xmlns:c16r2="http://schemas.microsoft.com/office/drawing/2015/06/chart">
              <c:ext xmlns:c16="http://schemas.microsoft.com/office/drawing/2014/chart" uri="{C3380CC4-5D6E-409C-BE32-E72D297353CC}">
                <c16:uniqueId val="{00000015-4F84-42DF-8FA8-E5860BB6E35E}"/>
              </c:ext>
            </c:extLst>
          </c:dPt>
          <c:dPt>
            <c:idx val="13"/>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17-4F84-42DF-8FA8-E5860BB6E35E}"/>
              </c:ext>
            </c:extLst>
          </c:dPt>
          <c:dPt>
            <c:idx val="14"/>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19-4F84-42DF-8FA8-E5860BB6E35E}"/>
              </c:ext>
            </c:extLst>
          </c:dPt>
          <c:dPt>
            <c:idx val="15"/>
            <c:invertIfNegative val="1"/>
            <c:bubble3D val="0"/>
            <c:spPr>
              <a:solidFill>
                <a:srgbClr val="F7746A"/>
              </a:solidFill>
              <a:ln w="12700" cap="flat">
                <a:noFill/>
                <a:miter lim="400000"/>
              </a:ln>
              <a:effectLst/>
            </c:spPr>
            <c:extLst xmlns:c16r2="http://schemas.microsoft.com/office/drawing/2015/06/chart">
              <c:ext xmlns:c16="http://schemas.microsoft.com/office/drawing/2014/chart" uri="{C3380CC4-5D6E-409C-BE32-E72D297353CC}">
                <c16:uniqueId val="{0000001B-4F84-42DF-8FA8-E5860BB6E35E}"/>
              </c:ext>
            </c:extLst>
          </c:dPt>
          <c:dPt>
            <c:idx val="16"/>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1D-4F84-42DF-8FA8-E5860BB6E35E}"/>
              </c:ext>
            </c:extLst>
          </c:dPt>
          <c:dPt>
            <c:idx val="17"/>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1F-4F84-42DF-8FA8-E5860BB6E35E}"/>
              </c:ext>
            </c:extLst>
          </c:dPt>
          <c:dPt>
            <c:idx val="18"/>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21-4F84-42DF-8FA8-E5860BB6E35E}"/>
              </c:ext>
            </c:extLst>
          </c:dPt>
          <c:dPt>
            <c:idx val="19"/>
            <c:invertIfNegative val="1"/>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23-4F84-42DF-8FA8-E5860BB6E35E}"/>
              </c:ext>
            </c:extLst>
          </c:dPt>
          <c:cat>
            <c:strLit>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strLit>
          </c:cat>
          <c:val>
            <c:numLit>
              <c:formatCode>General</c:formatCode>
              <c:ptCount val="20"/>
              <c:pt idx="0">
                <c:v>7</c:v>
              </c:pt>
              <c:pt idx="1">
                <c:v>5</c:v>
              </c:pt>
              <c:pt idx="2">
                <c:v>2</c:v>
              </c:pt>
              <c:pt idx="3">
                <c:v>3.5</c:v>
              </c:pt>
              <c:pt idx="4">
                <c:v>1</c:v>
              </c:pt>
              <c:pt idx="5">
                <c:v>4.5</c:v>
              </c:pt>
              <c:pt idx="6">
                <c:v>2</c:v>
              </c:pt>
              <c:pt idx="7">
                <c:v>1</c:v>
              </c:pt>
              <c:pt idx="8">
                <c:v>3</c:v>
              </c:pt>
              <c:pt idx="9">
                <c:v>1.5</c:v>
              </c:pt>
              <c:pt idx="10">
                <c:v>4</c:v>
              </c:pt>
              <c:pt idx="11">
                <c:v>3</c:v>
              </c:pt>
              <c:pt idx="12">
                <c:v>1</c:v>
              </c:pt>
              <c:pt idx="13">
                <c:v>4.5</c:v>
              </c:pt>
              <c:pt idx="14">
                <c:v>5</c:v>
              </c:pt>
              <c:pt idx="15">
                <c:v>3.5</c:v>
              </c:pt>
              <c:pt idx="16">
                <c:v>2.5</c:v>
              </c:pt>
              <c:pt idx="17">
                <c:v>1.5</c:v>
              </c:pt>
              <c:pt idx="18">
                <c:v>0.5</c:v>
              </c:pt>
              <c:pt idx="19">
                <c:v>0.2</c:v>
              </c:pt>
            </c:numLit>
          </c:val>
          <c:extLst xmlns:c16r2="http://schemas.microsoft.com/office/drawing/2015/06/chart">
            <c:ext xmlns:c16="http://schemas.microsoft.com/office/drawing/2014/chart" uri="{C3380CC4-5D6E-409C-BE32-E72D297353CC}">
              <c16:uniqueId val="{00000024-4F84-42DF-8FA8-E5860BB6E35E}"/>
            </c:ext>
          </c:extLst>
        </c:ser>
        <c:dLbls>
          <c:showLegendKey val="0"/>
          <c:showVal val="0"/>
          <c:showCatName val="0"/>
          <c:showSerName val="0"/>
          <c:showPercent val="0"/>
          <c:showBubbleSize val="0"/>
        </c:dLbls>
        <c:gapWidth val="50"/>
        <c:overlap val="-27"/>
        <c:axId val="13625984"/>
        <c:axId val="14360960"/>
      </c:barChart>
      <c:catAx>
        <c:axId val="13625984"/>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000" b="0" i="0" u="none" strike="noStrike">
                <a:solidFill>
                  <a:srgbClr val="000000"/>
                </a:solidFill>
                <a:latin typeface="Open Sans"/>
              </a:defRPr>
            </a:pPr>
            <a:endParaRPr lang="en-US"/>
          </a:p>
        </c:txPr>
        <c:crossAx val="14360960"/>
        <c:crosses val="autoZero"/>
        <c:auto val="1"/>
        <c:lblAlgn val="ctr"/>
        <c:lblOffset val="100"/>
        <c:noMultiLvlLbl val="1"/>
      </c:catAx>
      <c:valAx>
        <c:axId val="14360960"/>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000" b="0" i="0" u="none" strike="noStrike">
                <a:solidFill>
                  <a:srgbClr val="000000"/>
                </a:solidFill>
                <a:latin typeface="Open Sans"/>
              </a:defRPr>
            </a:pPr>
            <a:endParaRPr lang="en-US"/>
          </a:p>
        </c:txPr>
        <c:crossAx val="13625984"/>
        <c:crosses val="autoZero"/>
        <c:crossBetween val="between"/>
        <c:majorUnit val="1.75"/>
        <c:minorUnit val="0.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xfrm>
            <a:off x="1143000" y="685800"/>
            <a:ext cx="4572000" cy="3429000"/>
          </a:xfrm>
          <a:prstGeom prst="rect">
            <a:avLst/>
          </a:prstGeom>
        </p:spPr>
        <p:txBody>
          <a:bodyPr/>
          <a:lstStyle/>
          <a:p>
            <a:endParaRPr/>
          </a:p>
        </p:txBody>
      </p:sp>
      <p:sp>
        <p:nvSpPr>
          <p:cNvPr id="284" name="Shape 28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24986446"/>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22368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5_Custom Layout">
    <p:bg>
      <p:bgPr>
        <a:solidFill>
          <a:srgbClr val="064A75"/>
        </a:solidFill>
        <a:effectLst/>
      </p:bgPr>
    </p:bg>
    <p:spTree>
      <p:nvGrpSpPr>
        <p:cNvPr id="1" name=""/>
        <p:cNvGrpSpPr/>
        <p:nvPr/>
      </p:nvGrpSpPr>
      <p:grpSpPr>
        <a:xfrm>
          <a:off x="0" y="0"/>
          <a:ext cx="0" cy="0"/>
          <a:chOff x="0" y="0"/>
          <a:chExt cx="0" cy="0"/>
        </a:xfrm>
      </p:grpSpPr>
      <p:pic>
        <p:nvPicPr>
          <p:cNvPr id="3" name="pasted-image.pdf" descr="pasted-image.pdf"/>
          <p:cNvPicPr>
            <a:picLocks noChangeAspect="1"/>
          </p:cNvPicPr>
          <p:nvPr userDrawn="1"/>
        </p:nvPicPr>
        <p:blipFill>
          <a:blip r:embed="rId2">
            <a:extLst/>
          </a:blip>
          <a:stretch>
            <a:fillRect/>
          </a:stretch>
        </p:blipFill>
        <p:spPr>
          <a:xfrm>
            <a:off x="10952209" y="6331041"/>
            <a:ext cx="812939" cy="247102"/>
          </a:xfrm>
          <a:prstGeom prst="rect">
            <a:avLst/>
          </a:prstGeom>
          <a:ln w="12700">
            <a:miter lim="400000"/>
          </a:ln>
        </p:spPr>
      </p:pic>
      <p:pic>
        <p:nvPicPr>
          <p:cNvPr id="4" name="pasted-image.pdf" descr="pasted-image.pdf"/>
          <p:cNvPicPr>
            <a:picLocks noChangeAspect="1"/>
          </p:cNvPicPr>
          <p:nvPr userDrawn="1"/>
        </p:nvPicPr>
        <p:blipFill>
          <a:blip r:embed="rId3">
            <a:extLst/>
          </a:blip>
          <a:srcRect r="7215"/>
          <a:stretch>
            <a:fillRect/>
          </a:stretch>
        </p:blipFill>
        <p:spPr>
          <a:xfrm>
            <a:off x="466477" y="6186674"/>
            <a:ext cx="11312327" cy="333520"/>
          </a:xfrm>
          <a:prstGeom prst="rect">
            <a:avLst/>
          </a:prstGeom>
          <a:ln w="12700">
            <a:miter lim="400000"/>
          </a:ln>
        </p:spPr>
      </p:pic>
      <p:sp>
        <p:nvSpPr>
          <p:cNvPr id="2" name="Title 1"/>
          <p:cNvSpPr>
            <a:spLocks noGrp="1"/>
          </p:cNvSpPr>
          <p:nvPr>
            <p:ph type="title"/>
          </p:nvPr>
        </p:nvSpPr>
        <p:spPr>
          <a:xfrm>
            <a:off x="2927648" y="1844824"/>
            <a:ext cx="10972800" cy="1508126"/>
          </a:xfrm>
        </p:spPr>
        <p:txBody>
          <a:bodyPr/>
          <a:lstStyle>
            <a:lvl1pPr>
              <a:defRPr sz="5400">
                <a:solidFill>
                  <a:schemeClr val="accent4"/>
                </a:solidFill>
                <a:latin typeface="Oswald Regular" panose="02000503000000000000" pitchFamily="2" charset="0"/>
              </a:defRPr>
            </a:lvl1pPr>
          </a:lstStyle>
          <a:p>
            <a:r>
              <a:rPr lang="en-US" dirty="0"/>
              <a:t>Click to edit Master title style</a:t>
            </a:r>
            <a:endParaRPr lang="en-GB" dirty="0"/>
          </a:p>
        </p:txBody>
      </p:sp>
      <p:sp>
        <p:nvSpPr>
          <p:cNvPr id="6" name="TextBox 5"/>
          <p:cNvSpPr txBox="1"/>
          <p:nvPr userDrawn="1"/>
        </p:nvSpPr>
        <p:spPr>
          <a:xfrm>
            <a:off x="623392" y="3573016"/>
            <a:ext cx="11017224"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5000" b="0" i="0" u="none" strike="noStrike" cap="none" spc="0" normalizeH="0" baseline="0" dirty="0">
                <a:ln>
                  <a:noFill/>
                </a:ln>
                <a:solidFill>
                  <a:schemeClr val="accent4"/>
                </a:solidFill>
                <a:effectLst/>
                <a:uFillTx/>
                <a:latin typeface="Oswald Regular" panose="02000503000000000000" pitchFamily="2" charset="0"/>
                <a:ea typeface="Montserrat Light"/>
                <a:cs typeface="Montserrat Light"/>
                <a:sym typeface="Montserrat Light"/>
              </a:rPr>
              <a:t>Sub Title</a:t>
            </a:r>
          </a:p>
        </p:txBody>
      </p:sp>
      <p:sp>
        <p:nvSpPr>
          <p:cNvPr id="7" name="TextBox 6"/>
          <p:cNvSpPr txBox="1"/>
          <p:nvPr userDrawn="1"/>
        </p:nvSpPr>
        <p:spPr>
          <a:xfrm>
            <a:off x="623392" y="2145632"/>
            <a:ext cx="244827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chemeClr val="bg2"/>
                </a:solidFill>
                <a:effectLst/>
                <a:uFillTx/>
                <a:latin typeface="Oswald Regular" panose="02000503000000000000" pitchFamily="2" charset="0"/>
                <a:ea typeface="Montserrat Light"/>
                <a:cs typeface="Montserrat Light"/>
                <a:sym typeface="Montserrat Light"/>
              </a:rPr>
              <a:t>ZONAL</a:t>
            </a:r>
          </a:p>
        </p:txBody>
      </p:sp>
      <p:sp>
        <p:nvSpPr>
          <p:cNvPr id="8" name="TextBox 7"/>
          <p:cNvSpPr txBox="1"/>
          <p:nvPr userDrawn="1"/>
        </p:nvSpPr>
        <p:spPr>
          <a:xfrm>
            <a:off x="623392" y="4581128"/>
            <a:ext cx="2592288"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5000" b="0" i="0" u="none" strike="noStrike" cap="none" spc="0" normalizeH="0" baseline="0" dirty="0">
                <a:ln>
                  <a:noFill/>
                </a:ln>
                <a:solidFill>
                  <a:schemeClr val="accent4"/>
                </a:solidFill>
                <a:effectLst/>
                <a:uFillTx/>
                <a:latin typeface="Oswald Regular" panose="02000503000000000000" pitchFamily="2" charset="0"/>
                <a:ea typeface="Montserrat Light"/>
                <a:cs typeface="Montserrat Light"/>
                <a:sym typeface="Montserrat Light"/>
              </a:rPr>
              <a:t>Date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Line"/>
          <p:cNvSpPr/>
          <p:nvPr userDrawn="1"/>
        </p:nvSpPr>
        <p:spPr>
          <a:xfrm>
            <a:off x="2999677" y="2163646"/>
            <a:ext cx="8184996" cy="1"/>
          </a:xfrm>
          <a:prstGeom prst="line">
            <a:avLst/>
          </a:prstGeom>
          <a:ln w="6350">
            <a:solidFill>
              <a:srgbClr val="000000"/>
            </a:solidFill>
            <a:miter/>
          </a:ln>
        </p:spPr>
        <p:txBody>
          <a:bodyPr lIns="45719" rIns="45719"/>
          <a:lstStyle/>
          <a:p>
            <a:endParaRPr>
              <a:latin typeface="+mn-lt"/>
            </a:endParaRPr>
          </a:p>
        </p:txBody>
      </p:sp>
      <p:sp>
        <p:nvSpPr>
          <p:cNvPr id="6" name="Web design services and consultancy"/>
          <p:cNvSpPr/>
          <p:nvPr userDrawn="1"/>
        </p:nvSpPr>
        <p:spPr>
          <a:xfrm>
            <a:off x="2999677" y="1623411"/>
            <a:ext cx="4092499"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100">
                <a:latin typeface="Open Sans"/>
                <a:ea typeface="Open Sans"/>
                <a:cs typeface="Open Sans"/>
                <a:sym typeface="Open Sans"/>
              </a:defRPr>
            </a:lvl1pPr>
          </a:lstStyle>
          <a:p>
            <a:r>
              <a:rPr>
                <a:latin typeface="+mn-lt"/>
              </a:rPr>
              <a:t>Web design services and consultancy</a:t>
            </a:r>
          </a:p>
        </p:txBody>
      </p:sp>
      <p:sp>
        <p:nvSpPr>
          <p:cNvPr id="7" name="$13,000.00"/>
          <p:cNvSpPr/>
          <p:nvPr userDrawn="1"/>
        </p:nvSpPr>
        <p:spPr>
          <a:xfrm>
            <a:off x="7092175" y="1623411"/>
            <a:ext cx="4092498"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1100">
                <a:latin typeface="Open Sans"/>
                <a:ea typeface="Open Sans"/>
                <a:cs typeface="Open Sans"/>
                <a:sym typeface="Open Sans"/>
              </a:defRPr>
            </a:lvl1pPr>
          </a:lstStyle>
          <a:p>
            <a:r>
              <a:rPr>
                <a:latin typeface="+mn-lt"/>
              </a:rPr>
              <a:t>$13,000.00</a:t>
            </a:r>
          </a:p>
        </p:txBody>
      </p:sp>
      <p:sp>
        <p:nvSpPr>
          <p:cNvPr id="8" name="Line"/>
          <p:cNvSpPr/>
          <p:nvPr userDrawn="1"/>
        </p:nvSpPr>
        <p:spPr>
          <a:xfrm>
            <a:off x="2999677" y="1405049"/>
            <a:ext cx="8184996" cy="1"/>
          </a:xfrm>
          <a:prstGeom prst="line">
            <a:avLst/>
          </a:prstGeom>
          <a:ln w="6350">
            <a:solidFill>
              <a:srgbClr val="000000"/>
            </a:solidFill>
            <a:miter/>
          </a:ln>
        </p:spPr>
        <p:txBody>
          <a:bodyPr lIns="45719" rIns="45719"/>
          <a:lstStyle/>
          <a:p>
            <a:endParaRPr>
              <a:latin typeface="+mn-lt"/>
            </a:endParaRPr>
          </a:p>
        </p:txBody>
      </p:sp>
      <p:sp>
        <p:nvSpPr>
          <p:cNvPr id="9" name="Description"/>
          <p:cNvSpPr/>
          <p:nvPr userDrawn="1"/>
        </p:nvSpPr>
        <p:spPr>
          <a:xfrm>
            <a:off x="2999677" y="1120587"/>
            <a:ext cx="4092499" cy="1538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rPr>
                <a:latin typeface="+mn-lt"/>
              </a:rPr>
              <a:t>Description</a:t>
            </a:r>
          </a:p>
        </p:txBody>
      </p:sp>
      <p:sp>
        <p:nvSpPr>
          <p:cNvPr id="10" name="Line"/>
          <p:cNvSpPr/>
          <p:nvPr userDrawn="1"/>
        </p:nvSpPr>
        <p:spPr>
          <a:xfrm>
            <a:off x="2999677" y="2922241"/>
            <a:ext cx="8184996" cy="1"/>
          </a:xfrm>
          <a:prstGeom prst="line">
            <a:avLst/>
          </a:prstGeom>
          <a:ln w="6350">
            <a:solidFill>
              <a:srgbClr val="000000"/>
            </a:solidFill>
            <a:miter/>
          </a:ln>
        </p:spPr>
        <p:txBody>
          <a:bodyPr lIns="45719" rIns="45719"/>
          <a:lstStyle/>
          <a:p>
            <a:endParaRPr>
              <a:latin typeface="+mn-lt"/>
            </a:endParaRPr>
          </a:p>
        </p:txBody>
      </p:sp>
      <p:sp>
        <p:nvSpPr>
          <p:cNvPr id="11" name="Hosting services / 24 months"/>
          <p:cNvSpPr/>
          <p:nvPr userDrawn="1"/>
        </p:nvSpPr>
        <p:spPr>
          <a:xfrm>
            <a:off x="2999677" y="2403996"/>
            <a:ext cx="4092499"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100">
                <a:latin typeface="Open Sans"/>
                <a:ea typeface="Open Sans"/>
                <a:cs typeface="Open Sans"/>
                <a:sym typeface="Open Sans"/>
              </a:defRPr>
            </a:lvl1pPr>
          </a:lstStyle>
          <a:p>
            <a:r>
              <a:rPr>
                <a:latin typeface="+mn-lt"/>
              </a:rPr>
              <a:t>Hosting services / 24 months</a:t>
            </a:r>
          </a:p>
        </p:txBody>
      </p:sp>
      <p:sp>
        <p:nvSpPr>
          <p:cNvPr id="12" name="$3,000.00"/>
          <p:cNvSpPr/>
          <p:nvPr userDrawn="1"/>
        </p:nvSpPr>
        <p:spPr>
          <a:xfrm>
            <a:off x="7092175" y="2403996"/>
            <a:ext cx="4092498"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1100">
                <a:latin typeface="Open Sans"/>
                <a:ea typeface="Open Sans"/>
                <a:cs typeface="Open Sans"/>
                <a:sym typeface="Open Sans"/>
              </a:defRPr>
            </a:lvl1pPr>
          </a:lstStyle>
          <a:p>
            <a:r>
              <a:rPr>
                <a:latin typeface="+mn-lt"/>
              </a:rPr>
              <a:t>$3,000.00</a:t>
            </a:r>
          </a:p>
        </p:txBody>
      </p:sp>
      <p:sp>
        <p:nvSpPr>
          <p:cNvPr id="13" name="Line"/>
          <p:cNvSpPr/>
          <p:nvPr userDrawn="1"/>
        </p:nvSpPr>
        <p:spPr>
          <a:xfrm>
            <a:off x="2999677" y="3680838"/>
            <a:ext cx="8184996" cy="1"/>
          </a:xfrm>
          <a:prstGeom prst="line">
            <a:avLst/>
          </a:prstGeom>
          <a:ln w="6350">
            <a:solidFill>
              <a:srgbClr val="000000"/>
            </a:solidFill>
            <a:miter/>
          </a:ln>
        </p:spPr>
        <p:txBody>
          <a:bodyPr lIns="45719" rIns="45719"/>
          <a:lstStyle/>
          <a:p>
            <a:endParaRPr>
              <a:latin typeface="+mn-lt"/>
            </a:endParaRPr>
          </a:p>
        </p:txBody>
      </p:sp>
      <p:sp>
        <p:nvSpPr>
          <p:cNvPr id="14" name="Minimal presentation Tempalte"/>
          <p:cNvSpPr/>
          <p:nvPr userDrawn="1"/>
        </p:nvSpPr>
        <p:spPr>
          <a:xfrm>
            <a:off x="2999677" y="3174369"/>
            <a:ext cx="4092499"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100">
                <a:latin typeface="Open Sans"/>
                <a:ea typeface="Open Sans"/>
                <a:cs typeface="Open Sans"/>
                <a:sym typeface="Open Sans"/>
              </a:defRPr>
            </a:lvl1pPr>
          </a:lstStyle>
          <a:p>
            <a:r>
              <a:rPr>
                <a:latin typeface="+mn-lt"/>
              </a:rPr>
              <a:t>Minimal presentation Tempalte</a:t>
            </a:r>
          </a:p>
        </p:txBody>
      </p:sp>
      <p:sp>
        <p:nvSpPr>
          <p:cNvPr id="15" name="$5,000.00"/>
          <p:cNvSpPr/>
          <p:nvPr userDrawn="1"/>
        </p:nvSpPr>
        <p:spPr>
          <a:xfrm>
            <a:off x="7092175" y="3174369"/>
            <a:ext cx="4092498"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1100">
                <a:latin typeface="Open Sans"/>
                <a:ea typeface="Open Sans"/>
                <a:cs typeface="Open Sans"/>
                <a:sym typeface="Open Sans"/>
              </a:defRPr>
            </a:lvl1pPr>
          </a:lstStyle>
          <a:p>
            <a:r>
              <a:rPr>
                <a:latin typeface="+mn-lt"/>
              </a:rPr>
              <a:t>$5,000.00</a:t>
            </a:r>
          </a:p>
        </p:txBody>
      </p:sp>
      <p:sp>
        <p:nvSpPr>
          <p:cNvPr id="16" name="Line"/>
          <p:cNvSpPr/>
          <p:nvPr userDrawn="1"/>
        </p:nvSpPr>
        <p:spPr>
          <a:xfrm>
            <a:off x="7092175" y="4450272"/>
            <a:ext cx="4092498" cy="1"/>
          </a:xfrm>
          <a:prstGeom prst="line">
            <a:avLst/>
          </a:prstGeom>
          <a:ln w="6350">
            <a:solidFill>
              <a:srgbClr val="000000"/>
            </a:solidFill>
            <a:miter/>
          </a:ln>
        </p:spPr>
        <p:txBody>
          <a:bodyPr lIns="45719" rIns="45719"/>
          <a:lstStyle/>
          <a:p>
            <a:endParaRPr>
              <a:latin typeface="+mn-lt"/>
            </a:endParaRPr>
          </a:p>
        </p:txBody>
      </p:sp>
      <p:sp>
        <p:nvSpPr>
          <p:cNvPr id="17" name="Line"/>
          <p:cNvSpPr/>
          <p:nvPr userDrawn="1"/>
        </p:nvSpPr>
        <p:spPr>
          <a:xfrm>
            <a:off x="7092175" y="5262174"/>
            <a:ext cx="4092498" cy="1"/>
          </a:xfrm>
          <a:prstGeom prst="line">
            <a:avLst/>
          </a:prstGeom>
          <a:ln w="25400">
            <a:solidFill>
              <a:schemeClr val="accent1"/>
            </a:solidFill>
            <a:miter/>
          </a:ln>
        </p:spPr>
        <p:txBody>
          <a:bodyPr lIns="45719" rIns="45719"/>
          <a:lstStyle/>
          <a:p>
            <a:endParaRPr>
              <a:latin typeface="+mn-lt"/>
            </a:endParaRPr>
          </a:p>
        </p:txBody>
      </p:sp>
      <p:sp>
        <p:nvSpPr>
          <p:cNvPr id="18" name="$21,000.00"/>
          <p:cNvSpPr/>
          <p:nvPr userDrawn="1"/>
        </p:nvSpPr>
        <p:spPr>
          <a:xfrm>
            <a:off x="9144000" y="3932901"/>
            <a:ext cx="2040675"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1100">
                <a:latin typeface="Open Sans"/>
                <a:ea typeface="Open Sans"/>
                <a:cs typeface="Open Sans"/>
                <a:sym typeface="Open Sans"/>
              </a:defRPr>
            </a:lvl1pPr>
          </a:lstStyle>
          <a:p>
            <a:r>
              <a:rPr>
                <a:latin typeface="+mn-lt"/>
              </a:rPr>
              <a:t>$21,000.00</a:t>
            </a:r>
          </a:p>
        </p:txBody>
      </p:sp>
      <p:sp>
        <p:nvSpPr>
          <p:cNvPr id="19" name="30% off - $5,000.00"/>
          <p:cNvSpPr/>
          <p:nvPr userDrawn="1"/>
        </p:nvSpPr>
        <p:spPr>
          <a:xfrm>
            <a:off x="8541835" y="4713485"/>
            <a:ext cx="2642840"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1100">
                <a:latin typeface="Open Sans"/>
                <a:ea typeface="Open Sans"/>
                <a:cs typeface="Open Sans"/>
                <a:sym typeface="Open Sans"/>
              </a:defRPr>
            </a:lvl1pPr>
          </a:lstStyle>
          <a:p>
            <a:r>
              <a:rPr>
                <a:latin typeface="+mn-lt"/>
              </a:rPr>
              <a:t>30% off - $5,000.00</a:t>
            </a:r>
          </a:p>
        </p:txBody>
      </p:sp>
      <p:sp>
        <p:nvSpPr>
          <p:cNvPr id="20" name="Subtotal"/>
          <p:cNvSpPr/>
          <p:nvPr userDrawn="1"/>
        </p:nvSpPr>
        <p:spPr>
          <a:xfrm>
            <a:off x="7092175" y="3972154"/>
            <a:ext cx="2051825" cy="1538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b="1">
                <a:latin typeface="Open Sans"/>
                <a:ea typeface="Open Sans"/>
                <a:cs typeface="Open Sans"/>
                <a:sym typeface="Open Sans"/>
              </a:defRPr>
            </a:lvl1pPr>
          </a:lstStyle>
          <a:p>
            <a:r>
              <a:rPr>
                <a:latin typeface="+mn-lt"/>
              </a:rPr>
              <a:t>Subtotal</a:t>
            </a:r>
          </a:p>
        </p:txBody>
      </p:sp>
      <p:sp>
        <p:nvSpPr>
          <p:cNvPr id="21" name="Discount"/>
          <p:cNvSpPr/>
          <p:nvPr userDrawn="1"/>
        </p:nvSpPr>
        <p:spPr>
          <a:xfrm>
            <a:off x="7092175" y="4738108"/>
            <a:ext cx="2051825" cy="1538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b="1">
                <a:latin typeface="Open Sans"/>
                <a:ea typeface="Open Sans"/>
                <a:cs typeface="Open Sans"/>
                <a:sym typeface="Open Sans"/>
              </a:defRPr>
            </a:lvl1pPr>
          </a:lstStyle>
          <a:p>
            <a:r>
              <a:rPr>
                <a:latin typeface="+mn-lt"/>
              </a:rPr>
              <a:t>Discount</a:t>
            </a:r>
          </a:p>
        </p:txBody>
      </p:sp>
      <p:sp>
        <p:nvSpPr>
          <p:cNvPr id="22" name="Total"/>
          <p:cNvSpPr/>
          <p:nvPr userDrawn="1"/>
        </p:nvSpPr>
        <p:spPr>
          <a:xfrm>
            <a:off x="7092175" y="5594613"/>
            <a:ext cx="2051825" cy="1692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100" b="1">
                <a:latin typeface="Open Sans"/>
                <a:ea typeface="Open Sans"/>
                <a:cs typeface="Open Sans"/>
                <a:sym typeface="Open Sans"/>
              </a:defRPr>
            </a:lvl1pPr>
          </a:lstStyle>
          <a:p>
            <a:r>
              <a:rPr>
                <a:latin typeface="+mn-lt"/>
              </a:rPr>
              <a:t>Total</a:t>
            </a:r>
          </a:p>
        </p:txBody>
      </p:sp>
      <p:sp>
        <p:nvSpPr>
          <p:cNvPr id="23" name="$16,000."/>
          <p:cNvSpPr/>
          <p:nvPr userDrawn="1"/>
        </p:nvSpPr>
        <p:spPr>
          <a:xfrm>
            <a:off x="8541835" y="5518451"/>
            <a:ext cx="2642840"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b="1">
                <a:solidFill>
                  <a:schemeClr val="accent1"/>
                </a:solidFill>
                <a:latin typeface="Open Sans"/>
                <a:ea typeface="Open Sans"/>
                <a:cs typeface="Open Sans"/>
                <a:sym typeface="Open Sans"/>
              </a:defRPr>
            </a:lvl1pPr>
          </a:lstStyle>
          <a:p>
            <a:r>
              <a:rPr>
                <a:latin typeface="+mn-lt"/>
              </a:rPr>
              <a:t>$16,000.</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Clean sample chart"/>
          <p:cNvSpPr>
            <a:spLocks noGrp="1"/>
          </p:cNvSpPr>
          <p:nvPr>
            <p:ph type="title" idx="4294967295"/>
          </p:nvPr>
        </p:nvSpPr>
        <p:spPr>
          <a:xfrm>
            <a:off x="825692" y="2039938"/>
            <a:ext cx="4403726" cy="1216026"/>
          </a:xfrm>
          <a:prstGeom prst="rect">
            <a:avLst/>
          </a:prstGeom>
        </p:spPr>
        <p:txBody>
          <a:bodyPr anchor="t">
            <a:normAutofit/>
          </a:bodyPr>
          <a:lstStyle/>
          <a:p>
            <a:pPr defTabSz="731520">
              <a:defRPr sz="3520">
                <a:latin typeface="Oswald Regular"/>
                <a:ea typeface="Oswald Regular"/>
                <a:cs typeface="Oswald Regular"/>
                <a:sym typeface="Oswald Regular"/>
              </a:defRPr>
            </a:pPr>
            <a:r>
              <a:rPr dirty="0"/>
              <a:t>Clean sample</a:t>
            </a:r>
            <a:br>
              <a:rPr dirty="0"/>
            </a:br>
            <a:r>
              <a:rPr dirty="0"/>
              <a:t>chart</a:t>
            </a:r>
          </a:p>
        </p:txBody>
      </p:sp>
      <p:sp>
        <p:nvSpPr>
          <p:cNvPr id="5" name="There are many variations of passages of Lorem Ipsum available, but the majority have suffered alteration in some form. There are many variations of passages of Lorem Ipsum available, but the majority have suffered alteration in some form."/>
          <p:cNvSpPr/>
          <p:nvPr userDrawn="1"/>
        </p:nvSpPr>
        <p:spPr>
          <a:xfrm>
            <a:off x="898053" y="3335761"/>
            <a:ext cx="3659190" cy="66941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defTabSz="914318">
              <a:lnSpc>
                <a:spcPct val="145000"/>
              </a:lnSpc>
              <a:spcBef>
                <a:spcPts val="1000"/>
              </a:spcBef>
              <a:defRPr sz="1000">
                <a:solidFill>
                  <a:srgbClr val="000000">
                    <a:alpha val="80000"/>
                  </a:srgbClr>
                </a:solidFill>
                <a:latin typeface="Open Sans"/>
                <a:ea typeface="Open Sans"/>
                <a:cs typeface="Open Sans"/>
                <a:sym typeface="Open Sans"/>
              </a:defRPr>
            </a:lvl1pPr>
          </a:lstStyle>
          <a:p>
            <a:r>
              <a:rPr dirty="0">
                <a:latin typeface="Oswald Light" panose="02000303000000000000" pitchFamily="2" charset="0"/>
              </a:rPr>
              <a:t>There are many variations of passages of Lorem Ipsum available, but the majority have suffered alteration in some form. There are many variations of passages of Lorem Ipsum available, but the majority have suffered alteration in some form. </a:t>
            </a:r>
            <a:endParaRPr sz="2800" dirty="0">
              <a:latin typeface="Oswald Light" panose="02000303000000000000" pitchFamily="2" charset="0"/>
            </a:endParaRPr>
          </a:p>
        </p:txBody>
      </p:sp>
      <p:graphicFrame>
        <p:nvGraphicFramePr>
          <p:cNvPr id="6" name="2D Column Chart"/>
          <p:cNvGraphicFramePr/>
          <p:nvPr userDrawn="1"/>
        </p:nvGraphicFramePr>
        <p:xfrm>
          <a:off x="5540518" y="2106704"/>
          <a:ext cx="5724889" cy="30563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fill="hold"/>
                                        <p:tgtEl>
                                          <p:spTgt spid="6">
                                            <p:graphicEl>
                                              <a:chart seriesIdx="-3" categoryIdx="-3" bldStep="gridLegend"/>
                                            </p:graphicEl>
                                          </p:spTgt>
                                        </p:tgtEl>
                                        <p:attrNameLst>
                                          <p:attrName>style.visibility</p:attrName>
                                        </p:attrNameLst>
                                      </p:cBhvr>
                                      <p:to>
                                        <p:strVal val="visible"/>
                                      </p:to>
                                    </p:set>
                                    <p:animEffect transition="in" filter="wipe(down)">
                                      <p:cBhvr>
                                        <p:cTn id="7" dur="100"/>
                                        <p:tgtEl>
                                          <p:spTgt spid="6">
                                            <p:graphicEl>
                                              <a:chart seriesIdx="-3" categoryIdx="-3" bldStep="gridLegend"/>
                                            </p:graphicEl>
                                          </p:spTgt>
                                        </p:tgtEl>
                                      </p:cBhvr>
                                    </p:animEffect>
                                  </p:childTnLst>
                                </p:cTn>
                              </p:par>
                            </p:childTnLst>
                          </p:cTn>
                        </p:par>
                        <p:par>
                          <p:cTn id="8" fill="hold">
                            <p:stCondLst>
                              <p:cond delay="100"/>
                            </p:stCondLst>
                            <p:childTnLst>
                              <p:par>
                                <p:cTn id="9" presetID="22" presetClass="entr" presetSubtype="4" fill="hold" grpId="0" nodeType="afterEffect">
                                  <p:stCondLst>
                                    <p:cond delay="0"/>
                                  </p:stCondLst>
                                  <p:childTnLst>
                                    <p:set>
                                      <p:cBhvr>
                                        <p:cTn id="10" fill="hold"/>
                                        <p:tgtEl>
                                          <p:spTgt spid="6">
                                            <p:graphicEl>
                                              <a:chart seriesIdx="0" categoryIdx="-4" bldStep="series"/>
                                            </p:graphicEl>
                                          </p:spTgt>
                                        </p:tgtEl>
                                        <p:attrNameLst>
                                          <p:attrName>style.visibility</p:attrName>
                                        </p:attrNameLst>
                                      </p:cBhvr>
                                      <p:to>
                                        <p:strVal val="visible"/>
                                      </p:to>
                                    </p:set>
                                    <p:animEffect transition="in" filter="wipe(down)">
                                      <p:cBhvr>
                                        <p:cTn id="11" dur="100"/>
                                        <p:tgtEl>
                                          <p:spTgt spid="6">
                                            <p:graphicEl>
                                              <a:chart seriesIdx="0" categoryIdx="-4" bldStep="series"/>
                                            </p:graphicEl>
                                          </p:spTgt>
                                        </p:tgtEl>
                                      </p:cBhvr>
                                    </p:animEffect>
                                  </p:childTnLst>
                                </p:cTn>
                              </p:par>
                            </p:childTnLst>
                          </p:cTn>
                        </p:par>
                        <p:par>
                          <p:cTn id="12" fill="hold">
                            <p:stCondLst>
                              <p:cond delay="200"/>
                            </p:stCondLst>
                            <p:childTnLst>
                              <p:par>
                                <p:cTn id="13" presetID="22" presetClass="entr" presetSubtype="4" fill="hold" grpId="0" nodeType="afterEffect">
                                  <p:stCondLst>
                                    <p:cond delay="0"/>
                                  </p:stCondLst>
                                  <p:childTnLst>
                                    <p:set>
                                      <p:cBhvr>
                                        <p:cTn id="14" fill="hold"/>
                                        <p:tgtEl>
                                          <p:spTgt spid="6">
                                            <p:graphicEl>
                                              <a:chart seriesIdx="1" categoryIdx="-4" bldStep="series"/>
                                            </p:graphicEl>
                                          </p:spTgt>
                                        </p:tgtEl>
                                        <p:attrNameLst>
                                          <p:attrName>style.visibility</p:attrName>
                                        </p:attrNameLst>
                                      </p:cBhvr>
                                      <p:to>
                                        <p:strVal val="visible"/>
                                      </p:to>
                                    </p:set>
                                    <p:animEffect transition="in" filter="wipe(down)">
                                      <p:cBhvr>
                                        <p:cTn id="15" dur="100"/>
                                        <p:tgtEl>
                                          <p:spTgt spid="6">
                                            <p:graphicEl>
                                              <a:chart seriesIdx="1" categoryIdx="-4" bldStep="series"/>
                                            </p:graphicEl>
                                          </p:spTgt>
                                        </p:tgtEl>
                                      </p:cBhvr>
                                    </p:animEffect>
                                  </p:childTnLst>
                                </p:cTn>
                              </p:par>
                            </p:childTnLst>
                          </p:cTn>
                        </p:par>
                        <p:par>
                          <p:cTn id="16" fill="hold">
                            <p:stCondLst>
                              <p:cond delay="300"/>
                            </p:stCondLst>
                            <p:childTnLst>
                              <p:par>
                                <p:cTn id="17" presetID="22" presetClass="entr" presetSubtype="4" fill="hold" grpId="0" nodeType="afterEffect">
                                  <p:stCondLst>
                                    <p:cond delay="0"/>
                                  </p:stCondLst>
                                  <p:childTnLst>
                                    <p:set>
                                      <p:cBhvr>
                                        <p:cTn id="18" fill="hold"/>
                                        <p:tgtEl>
                                          <p:spTgt spid="6">
                                            <p:graphicEl>
                                              <a:chart seriesIdx="2" categoryIdx="-4" bldStep="series"/>
                                            </p:graphicEl>
                                          </p:spTgt>
                                        </p:tgtEl>
                                        <p:attrNameLst>
                                          <p:attrName>style.visibility</p:attrName>
                                        </p:attrNameLst>
                                      </p:cBhvr>
                                      <p:to>
                                        <p:strVal val="visible"/>
                                      </p:to>
                                    </p:set>
                                    <p:animEffect transition="in" filter="wipe(down)">
                                      <p:cBhvr>
                                        <p:cTn id="19" dur="100"/>
                                        <p:tgtEl>
                                          <p:spTgt spid="6">
                                            <p:graphicEl>
                                              <a:chart seriesIdx="2" categoryIdx="-4" bldStep="series"/>
                                            </p:graphicEl>
                                          </p:spTgt>
                                        </p:tgtEl>
                                      </p:cBhvr>
                                    </p:animEffect>
                                  </p:childTnLst>
                                </p:cTn>
                              </p:par>
                            </p:childTnLst>
                          </p:cTn>
                        </p:par>
                        <p:par>
                          <p:cTn id="20" fill="hold">
                            <p:stCondLst>
                              <p:cond delay="400"/>
                            </p:stCondLst>
                            <p:childTnLst>
                              <p:par>
                                <p:cTn id="21" presetID="22" presetClass="entr" presetSubtype="4" fill="hold" grpId="0" nodeType="afterEffect">
                                  <p:stCondLst>
                                    <p:cond delay="0"/>
                                  </p:stCondLst>
                                  <p:childTnLst>
                                    <p:set>
                                      <p:cBhvr>
                                        <p:cTn id="22" fill="hold"/>
                                        <p:tgtEl>
                                          <p:spTgt spid="6">
                                            <p:graphicEl>
                                              <a:chart seriesIdx="3" categoryIdx="-4" bldStep="series"/>
                                            </p:graphicEl>
                                          </p:spTgt>
                                        </p:tgtEl>
                                        <p:attrNameLst>
                                          <p:attrName>style.visibility</p:attrName>
                                        </p:attrNameLst>
                                      </p:cBhvr>
                                      <p:to>
                                        <p:strVal val="visible"/>
                                      </p:to>
                                    </p:set>
                                    <p:animEffect transition="in" filter="wipe(down)">
                                      <p:cBhvr>
                                        <p:cTn id="23" dur="100"/>
                                        <p:tgtEl>
                                          <p:spTgt spid="6">
                                            <p:graphicEl>
                                              <a:chart seriesIdx="3" categoryIdx="-4" bldStep="series"/>
                                            </p:graphicEl>
                                          </p:spTgt>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fill="hold"/>
                                        <p:tgtEl>
                                          <p:spTgt spid="6">
                                            <p:graphicEl>
                                              <a:chart seriesIdx="4" categoryIdx="-4" bldStep="series"/>
                                            </p:graphicEl>
                                          </p:spTgt>
                                        </p:tgtEl>
                                        <p:attrNameLst>
                                          <p:attrName>style.visibility</p:attrName>
                                        </p:attrNameLst>
                                      </p:cBhvr>
                                      <p:to>
                                        <p:strVal val="visible"/>
                                      </p:to>
                                    </p:set>
                                    <p:animEffect transition="in" filter="wipe(down)">
                                      <p:cBhvr>
                                        <p:cTn id="27" dur="100"/>
                                        <p:tgtEl>
                                          <p:spTgt spid="6">
                                            <p:graphicEl>
                                              <a:chart seriesIdx="4" categoryIdx="-4" bldStep="series"/>
                                            </p:graphicEl>
                                          </p:spTgt>
                                        </p:tgtEl>
                                      </p:cBhvr>
                                    </p:animEffect>
                                  </p:childTnLst>
                                </p:cTn>
                              </p:par>
                            </p:childTnLst>
                          </p:cTn>
                        </p:par>
                        <p:par>
                          <p:cTn id="28" fill="hold">
                            <p:stCondLst>
                              <p:cond delay="600"/>
                            </p:stCondLst>
                            <p:childTnLst>
                              <p:par>
                                <p:cTn id="29" presetID="22" presetClass="entr" presetSubtype="4" fill="hold" grpId="0" nodeType="afterEffect">
                                  <p:stCondLst>
                                    <p:cond delay="0"/>
                                  </p:stCondLst>
                                  <p:childTnLst>
                                    <p:set>
                                      <p:cBhvr>
                                        <p:cTn id="30" fill="hold"/>
                                        <p:tgtEl>
                                          <p:spTgt spid="6">
                                            <p:graphicEl>
                                              <a:chart seriesIdx="5" categoryIdx="-4" bldStep="series"/>
                                            </p:graphicEl>
                                          </p:spTgt>
                                        </p:tgtEl>
                                        <p:attrNameLst>
                                          <p:attrName>style.visibility</p:attrName>
                                        </p:attrNameLst>
                                      </p:cBhvr>
                                      <p:to>
                                        <p:strVal val="visible"/>
                                      </p:to>
                                    </p:set>
                                    <p:animEffect transition="in" filter="wipe(down)">
                                      <p:cBhvr>
                                        <p:cTn id="31" dur="100"/>
                                        <p:tgtEl>
                                          <p:spTgt spid="6">
                                            <p:graphicEl>
                                              <a:chart seriesIdx="5" categoryIdx="-4" bldStep="series"/>
                                            </p:graphicEl>
                                          </p:spTgt>
                                        </p:tgtEl>
                                      </p:cBhvr>
                                    </p:animEffect>
                                  </p:childTnLst>
                                </p:cTn>
                              </p:par>
                            </p:childTnLst>
                          </p:cTn>
                        </p:par>
                        <p:par>
                          <p:cTn id="32" fill="hold">
                            <p:stCondLst>
                              <p:cond delay="700"/>
                            </p:stCondLst>
                            <p:childTnLst>
                              <p:par>
                                <p:cTn id="33" presetID="22" presetClass="entr" presetSubtype="4" fill="hold" grpId="0" nodeType="afterEffect">
                                  <p:stCondLst>
                                    <p:cond delay="0"/>
                                  </p:stCondLst>
                                  <p:childTnLst>
                                    <p:set>
                                      <p:cBhvr>
                                        <p:cTn id="34" fill="hold"/>
                                        <p:tgtEl>
                                          <p:spTgt spid="6">
                                            <p:graphicEl>
                                              <a:chart seriesIdx="6" categoryIdx="-4" bldStep="series"/>
                                            </p:graphicEl>
                                          </p:spTgt>
                                        </p:tgtEl>
                                        <p:attrNameLst>
                                          <p:attrName>style.visibility</p:attrName>
                                        </p:attrNameLst>
                                      </p:cBhvr>
                                      <p:to>
                                        <p:strVal val="visible"/>
                                      </p:to>
                                    </p:set>
                                    <p:animEffect transition="in" filter="wipe(down)">
                                      <p:cBhvr>
                                        <p:cTn id="35" dur="100"/>
                                        <p:tgtEl>
                                          <p:spTgt spid="6">
                                            <p:graphicEl>
                                              <a:chart seriesIdx="6" categoryIdx="-4" bldStep="series"/>
                                            </p:graphicEl>
                                          </p:spTgt>
                                        </p:tgtEl>
                                      </p:cBhvr>
                                    </p:animEffect>
                                  </p:childTnLst>
                                </p:cTn>
                              </p:par>
                            </p:childTnLst>
                          </p:cTn>
                        </p:par>
                        <p:par>
                          <p:cTn id="36" fill="hold">
                            <p:stCondLst>
                              <p:cond delay="800"/>
                            </p:stCondLst>
                            <p:childTnLst>
                              <p:par>
                                <p:cTn id="37" presetID="22" presetClass="entr" presetSubtype="4" fill="hold" grpId="0" nodeType="afterEffect">
                                  <p:stCondLst>
                                    <p:cond delay="0"/>
                                  </p:stCondLst>
                                  <p:childTnLst>
                                    <p:set>
                                      <p:cBhvr>
                                        <p:cTn id="38" fill="hold"/>
                                        <p:tgtEl>
                                          <p:spTgt spid="6">
                                            <p:graphicEl>
                                              <a:chart seriesIdx="7" categoryIdx="-4" bldStep="series"/>
                                            </p:graphicEl>
                                          </p:spTgt>
                                        </p:tgtEl>
                                        <p:attrNameLst>
                                          <p:attrName>style.visibility</p:attrName>
                                        </p:attrNameLst>
                                      </p:cBhvr>
                                      <p:to>
                                        <p:strVal val="visible"/>
                                      </p:to>
                                    </p:set>
                                    <p:animEffect transition="in" filter="wipe(down)">
                                      <p:cBhvr>
                                        <p:cTn id="39" dur="100"/>
                                        <p:tgtEl>
                                          <p:spTgt spid="6">
                                            <p:graphicEl>
                                              <a:chart seriesIdx="7" categoryIdx="-4" bldStep="series"/>
                                            </p:graphicEl>
                                          </p:spTgt>
                                        </p:tgtEl>
                                      </p:cBhvr>
                                    </p:animEffect>
                                  </p:childTnLst>
                                </p:cTn>
                              </p:par>
                            </p:childTnLst>
                          </p:cTn>
                        </p:par>
                        <p:par>
                          <p:cTn id="40" fill="hold">
                            <p:stCondLst>
                              <p:cond delay="900"/>
                            </p:stCondLst>
                            <p:childTnLst>
                              <p:par>
                                <p:cTn id="41" presetID="22" presetClass="entr" presetSubtype="4" fill="hold" grpId="0" nodeType="afterEffect">
                                  <p:stCondLst>
                                    <p:cond delay="0"/>
                                  </p:stCondLst>
                                  <p:childTnLst>
                                    <p:set>
                                      <p:cBhvr>
                                        <p:cTn id="42" fill="hold"/>
                                        <p:tgtEl>
                                          <p:spTgt spid="6">
                                            <p:graphicEl>
                                              <a:chart seriesIdx="8" categoryIdx="-4" bldStep="series"/>
                                            </p:graphicEl>
                                          </p:spTgt>
                                        </p:tgtEl>
                                        <p:attrNameLst>
                                          <p:attrName>style.visibility</p:attrName>
                                        </p:attrNameLst>
                                      </p:cBhvr>
                                      <p:to>
                                        <p:strVal val="visible"/>
                                      </p:to>
                                    </p:set>
                                    <p:animEffect transition="in" filter="wipe(down)">
                                      <p:cBhvr>
                                        <p:cTn id="43" dur="100"/>
                                        <p:tgtEl>
                                          <p:spTgt spid="6">
                                            <p:graphicEl>
                                              <a:chart seriesIdx="8" categoryIdx="-4" bldStep="series"/>
                                            </p:graphicEl>
                                          </p:spTgt>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fill="hold"/>
                                        <p:tgtEl>
                                          <p:spTgt spid="6">
                                            <p:graphicEl>
                                              <a:chart seriesIdx="9" categoryIdx="-4" bldStep="series"/>
                                            </p:graphicEl>
                                          </p:spTgt>
                                        </p:tgtEl>
                                        <p:attrNameLst>
                                          <p:attrName>style.visibility</p:attrName>
                                        </p:attrNameLst>
                                      </p:cBhvr>
                                      <p:to>
                                        <p:strVal val="visible"/>
                                      </p:to>
                                    </p:set>
                                    <p:animEffect transition="in" filter="wipe(down)">
                                      <p:cBhvr>
                                        <p:cTn id="47" dur="100"/>
                                        <p:tgtEl>
                                          <p:spTgt spid="6">
                                            <p:graphicEl>
                                              <a:chart seriesIdx="9" categoryIdx="-4" bldStep="series"/>
                                            </p:graphicEl>
                                          </p:spTgt>
                                        </p:tgtEl>
                                      </p:cBhvr>
                                    </p:animEffect>
                                  </p:childTnLst>
                                </p:cTn>
                              </p:par>
                            </p:childTnLst>
                          </p:cTn>
                        </p:par>
                        <p:par>
                          <p:cTn id="48" fill="hold">
                            <p:stCondLst>
                              <p:cond delay="1100"/>
                            </p:stCondLst>
                            <p:childTnLst>
                              <p:par>
                                <p:cTn id="49" presetID="22" presetClass="entr" presetSubtype="4" fill="hold" grpId="0" nodeType="afterEffect">
                                  <p:stCondLst>
                                    <p:cond delay="0"/>
                                  </p:stCondLst>
                                  <p:childTnLst>
                                    <p:set>
                                      <p:cBhvr>
                                        <p:cTn id="50" fill="hold"/>
                                        <p:tgtEl>
                                          <p:spTgt spid="6">
                                            <p:graphicEl>
                                              <a:chart seriesIdx="10" categoryIdx="-4" bldStep="series"/>
                                            </p:graphicEl>
                                          </p:spTgt>
                                        </p:tgtEl>
                                        <p:attrNameLst>
                                          <p:attrName>style.visibility</p:attrName>
                                        </p:attrNameLst>
                                      </p:cBhvr>
                                      <p:to>
                                        <p:strVal val="visible"/>
                                      </p:to>
                                    </p:set>
                                    <p:animEffect transition="in" filter="wipe(down)">
                                      <p:cBhvr>
                                        <p:cTn id="51" dur="100"/>
                                        <p:tgtEl>
                                          <p:spTgt spid="6">
                                            <p:graphicEl>
                                              <a:chart seriesIdx="10" categoryIdx="-4" bldStep="series"/>
                                            </p:graphicEl>
                                          </p:spTgt>
                                        </p:tgtEl>
                                      </p:cBhvr>
                                    </p:animEffect>
                                  </p:childTnLst>
                                </p:cTn>
                              </p:par>
                            </p:childTnLst>
                          </p:cTn>
                        </p:par>
                        <p:par>
                          <p:cTn id="52" fill="hold">
                            <p:stCondLst>
                              <p:cond delay="1200"/>
                            </p:stCondLst>
                            <p:childTnLst>
                              <p:par>
                                <p:cTn id="53" presetID="22" presetClass="entr" presetSubtype="4" fill="hold" grpId="0" nodeType="afterEffect">
                                  <p:stCondLst>
                                    <p:cond delay="0"/>
                                  </p:stCondLst>
                                  <p:childTnLst>
                                    <p:set>
                                      <p:cBhvr>
                                        <p:cTn id="54" fill="hold"/>
                                        <p:tgtEl>
                                          <p:spTgt spid="6">
                                            <p:graphicEl>
                                              <a:chart seriesIdx="11" categoryIdx="-4" bldStep="series"/>
                                            </p:graphicEl>
                                          </p:spTgt>
                                        </p:tgtEl>
                                        <p:attrNameLst>
                                          <p:attrName>style.visibility</p:attrName>
                                        </p:attrNameLst>
                                      </p:cBhvr>
                                      <p:to>
                                        <p:strVal val="visible"/>
                                      </p:to>
                                    </p:set>
                                    <p:animEffect transition="in" filter="wipe(down)">
                                      <p:cBhvr>
                                        <p:cTn id="55" dur="100"/>
                                        <p:tgtEl>
                                          <p:spTgt spid="6">
                                            <p:graphicEl>
                                              <a:chart seriesIdx="11" categoryIdx="-4" bldStep="series"/>
                                            </p:graphicEl>
                                          </p:spTgt>
                                        </p:tgtEl>
                                      </p:cBhvr>
                                    </p:animEffect>
                                  </p:childTnLst>
                                </p:cTn>
                              </p:par>
                            </p:childTnLst>
                          </p:cTn>
                        </p:par>
                        <p:par>
                          <p:cTn id="56" fill="hold">
                            <p:stCondLst>
                              <p:cond delay="1300"/>
                            </p:stCondLst>
                            <p:childTnLst>
                              <p:par>
                                <p:cTn id="57" presetID="22" presetClass="entr" presetSubtype="4" fill="hold" grpId="0" nodeType="afterEffect">
                                  <p:stCondLst>
                                    <p:cond delay="0"/>
                                  </p:stCondLst>
                                  <p:childTnLst>
                                    <p:set>
                                      <p:cBhvr>
                                        <p:cTn id="58" fill="hold"/>
                                        <p:tgtEl>
                                          <p:spTgt spid="6">
                                            <p:graphicEl>
                                              <a:chart seriesIdx="12" categoryIdx="-4" bldStep="series"/>
                                            </p:graphicEl>
                                          </p:spTgt>
                                        </p:tgtEl>
                                        <p:attrNameLst>
                                          <p:attrName>style.visibility</p:attrName>
                                        </p:attrNameLst>
                                      </p:cBhvr>
                                      <p:to>
                                        <p:strVal val="visible"/>
                                      </p:to>
                                    </p:set>
                                    <p:animEffect transition="in" filter="wipe(down)">
                                      <p:cBhvr>
                                        <p:cTn id="59" dur="100"/>
                                        <p:tgtEl>
                                          <p:spTgt spid="6">
                                            <p:graphicEl>
                                              <a:chart seriesIdx="12" categoryIdx="-4" bldStep="series"/>
                                            </p:graphicEl>
                                          </p:spTgt>
                                        </p:tgtEl>
                                      </p:cBhvr>
                                    </p:animEffect>
                                  </p:childTnLst>
                                </p:cTn>
                              </p:par>
                            </p:childTnLst>
                          </p:cTn>
                        </p:par>
                        <p:par>
                          <p:cTn id="60" fill="hold">
                            <p:stCondLst>
                              <p:cond delay="1400"/>
                            </p:stCondLst>
                            <p:childTnLst>
                              <p:par>
                                <p:cTn id="61" presetID="22" presetClass="entr" presetSubtype="4" fill="hold" grpId="0" nodeType="afterEffect">
                                  <p:stCondLst>
                                    <p:cond delay="0"/>
                                  </p:stCondLst>
                                  <p:childTnLst>
                                    <p:set>
                                      <p:cBhvr>
                                        <p:cTn id="62" fill="hold"/>
                                        <p:tgtEl>
                                          <p:spTgt spid="6">
                                            <p:graphicEl>
                                              <a:chart seriesIdx="13" categoryIdx="-4" bldStep="series"/>
                                            </p:graphicEl>
                                          </p:spTgt>
                                        </p:tgtEl>
                                        <p:attrNameLst>
                                          <p:attrName>style.visibility</p:attrName>
                                        </p:attrNameLst>
                                      </p:cBhvr>
                                      <p:to>
                                        <p:strVal val="visible"/>
                                      </p:to>
                                    </p:set>
                                    <p:animEffect transition="in" filter="wipe(down)">
                                      <p:cBhvr>
                                        <p:cTn id="63" dur="100"/>
                                        <p:tgtEl>
                                          <p:spTgt spid="6">
                                            <p:graphicEl>
                                              <a:chart seriesIdx="13" categoryIdx="-4" bldStep="series"/>
                                            </p:graphicEl>
                                          </p:spTgt>
                                        </p:tgtEl>
                                      </p:cBhvr>
                                    </p:animEffect>
                                  </p:childTnLst>
                                </p:cTn>
                              </p:par>
                            </p:childTnLst>
                          </p:cTn>
                        </p:par>
                        <p:par>
                          <p:cTn id="64" fill="hold">
                            <p:stCondLst>
                              <p:cond delay="1500"/>
                            </p:stCondLst>
                            <p:childTnLst>
                              <p:par>
                                <p:cTn id="65" presetID="22" presetClass="entr" presetSubtype="4" fill="hold" grpId="0" nodeType="afterEffect">
                                  <p:stCondLst>
                                    <p:cond delay="0"/>
                                  </p:stCondLst>
                                  <p:childTnLst>
                                    <p:set>
                                      <p:cBhvr>
                                        <p:cTn id="66" fill="hold"/>
                                        <p:tgtEl>
                                          <p:spTgt spid="6">
                                            <p:graphicEl>
                                              <a:chart seriesIdx="14" categoryIdx="-4" bldStep="series"/>
                                            </p:graphicEl>
                                          </p:spTgt>
                                        </p:tgtEl>
                                        <p:attrNameLst>
                                          <p:attrName>style.visibility</p:attrName>
                                        </p:attrNameLst>
                                      </p:cBhvr>
                                      <p:to>
                                        <p:strVal val="visible"/>
                                      </p:to>
                                    </p:set>
                                    <p:animEffect transition="in" filter="wipe(down)">
                                      <p:cBhvr>
                                        <p:cTn id="67" dur="100"/>
                                        <p:tgtEl>
                                          <p:spTgt spid="6">
                                            <p:graphicEl>
                                              <a:chart seriesIdx="14" categoryIdx="-4" bldStep="series"/>
                                            </p:graphicEl>
                                          </p:spTgt>
                                        </p:tgtEl>
                                      </p:cBhvr>
                                    </p:animEffect>
                                  </p:childTnLst>
                                </p:cTn>
                              </p:par>
                            </p:childTnLst>
                          </p:cTn>
                        </p:par>
                        <p:par>
                          <p:cTn id="68" fill="hold">
                            <p:stCondLst>
                              <p:cond delay="1600"/>
                            </p:stCondLst>
                            <p:childTnLst>
                              <p:par>
                                <p:cTn id="69" presetID="22" presetClass="entr" presetSubtype="4" fill="hold" grpId="0" nodeType="afterEffect">
                                  <p:stCondLst>
                                    <p:cond delay="0"/>
                                  </p:stCondLst>
                                  <p:childTnLst>
                                    <p:set>
                                      <p:cBhvr>
                                        <p:cTn id="70" fill="hold"/>
                                        <p:tgtEl>
                                          <p:spTgt spid="6">
                                            <p:graphicEl>
                                              <a:chart seriesIdx="15" categoryIdx="-4" bldStep="series"/>
                                            </p:graphicEl>
                                          </p:spTgt>
                                        </p:tgtEl>
                                        <p:attrNameLst>
                                          <p:attrName>style.visibility</p:attrName>
                                        </p:attrNameLst>
                                      </p:cBhvr>
                                      <p:to>
                                        <p:strVal val="visible"/>
                                      </p:to>
                                    </p:set>
                                    <p:animEffect transition="in" filter="wipe(down)">
                                      <p:cBhvr>
                                        <p:cTn id="71" dur="100"/>
                                        <p:tgtEl>
                                          <p:spTgt spid="6">
                                            <p:graphicEl>
                                              <a:chart seriesIdx="15" categoryIdx="-4" bldStep="series"/>
                                            </p:graphicEl>
                                          </p:spTgt>
                                        </p:tgtEl>
                                      </p:cBhvr>
                                    </p:animEffect>
                                  </p:childTnLst>
                                </p:cTn>
                              </p:par>
                            </p:childTnLst>
                          </p:cTn>
                        </p:par>
                        <p:par>
                          <p:cTn id="72" fill="hold">
                            <p:stCondLst>
                              <p:cond delay="1700"/>
                            </p:stCondLst>
                            <p:childTnLst>
                              <p:par>
                                <p:cTn id="73" presetID="22" presetClass="entr" presetSubtype="4" fill="hold" grpId="0" nodeType="afterEffect">
                                  <p:stCondLst>
                                    <p:cond delay="0"/>
                                  </p:stCondLst>
                                  <p:childTnLst>
                                    <p:set>
                                      <p:cBhvr>
                                        <p:cTn id="74" fill="hold"/>
                                        <p:tgtEl>
                                          <p:spTgt spid="6">
                                            <p:graphicEl>
                                              <a:chart seriesIdx="16" categoryIdx="-4" bldStep="series"/>
                                            </p:graphicEl>
                                          </p:spTgt>
                                        </p:tgtEl>
                                        <p:attrNameLst>
                                          <p:attrName>style.visibility</p:attrName>
                                        </p:attrNameLst>
                                      </p:cBhvr>
                                      <p:to>
                                        <p:strVal val="visible"/>
                                      </p:to>
                                    </p:set>
                                    <p:animEffect transition="in" filter="wipe(down)">
                                      <p:cBhvr>
                                        <p:cTn id="75" dur="100"/>
                                        <p:tgtEl>
                                          <p:spTgt spid="6">
                                            <p:graphicEl>
                                              <a:chart seriesIdx="16" categoryIdx="-4" bldStep="series"/>
                                            </p:graphicEl>
                                          </p:spTgt>
                                        </p:tgtEl>
                                      </p:cBhvr>
                                    </p:animEffect>
                                  </p:childTnLst>
                                </p:cTn>
                              </p:par>
                            </p:childTnLst>
                          </p:cTn>
                        </p:par>
                        <p:par>
                          <p:cTn id="76" fill="hold">
                            <p:stCondLst>
                              <p:cond delay="1800"/>
                            </p:stCondLst>
                            <p:childTnLst>
                              <p:par>
                                <p:cTn id="77" presetID="22" presetClass="entr" presetSubtype="4" fill="hold" grpId="0" nodeType="afterEffect">
                                  <p:stCondLst>
                                    <p:cond delay="0"/>
                                  </p:stCondLst>
                                  <p:childTnLst>
                                    <p:set>
                                      <p:cBhvr>
                                        <p:cTn id="78" fill="hold"/>
                                        <p:tgtEl>
                                          <p:spTgt spid="6">
                                            <p:graphicEl>
                                              <a:chart seriesIdx="17" categoryIdx="-4" bldStep="series"/>
                                            </p:graphicEl>
                                          </p:spTgt>
                                        </p:tgtEl>
                                        <p:attrNameLst>
                                          <p:attrName>style.visibility</p:attrName>
                                        </p:attrNameLst>
                                      </p:cBhvr>
                                      <p:to>
                                        <p:strVal val="visible"/>
                                      </p:to>
                                    </p:set>
                                    <p:animEffect transition="in" filter="wipe(down)">
                                      <p:cBhvr>
                                        <p:cTn id="79" dur="100"/>
                                        <p:tgtEl>
                                          <p:spTgt spid="6">
                                            <p:graphicEl>
                                              <a:chart seriesIdx="17" categoryIdx="-4" bldStep="series"/>
                                            </p:graphicEl>
                                          </p:spTgt>
                                        </p:tgtEl>
                                      </p:cBhvr>
                                    </p:animEffect>
                                  </p:childTnLst>
                                </p:cTn>
                              </p:par>
                            </p:childTnLst>
                          </p:cTn>
                        </p:par>
                        <p:par>
                          <p:cTn id="80" fill="hold">
                            <p:stCondLst>
                              <p:cond delay="1900"/>
                            </p:stCondLst>
                            <p:childTnLst>
                              <p:par>
                                <p:cTn id="81" presetID="22" presetClass="entr" presetSubtype="4" fill="hold" grpId="0" nodeType="afterEffect">
                                  <p:stCondLst>
                                    <p:cond delay="0"/>
                                  </p:stCondLst>
                                  <p:childTnLst>
                                    <p:set>
                                      <p:cBhvr>
                                        <p:cTn id="82" fill="hold"/>
                                        <p:tgtEl>
                                          <p:spTgt spid="6">
                                            <p:graphicEl>
                                              <a:chart seriesIdx="18" categoryIdx="-4" bldStep="series"/>
                                            </p:graphicEl>
                                          </p:spTgt>
                                        </p:tgtEl>
                                        <p:attrNameLst>
                                          <p:attrName>style.visibility</p:attrName>
                                        </p:attrNameLst>
                                      </p:cBhvr>
                                      <p:to>
                                        <p:strVal val="visible"/>
                                      </p:to>
                                    </p:set>
                                    <p:animEffect transition="in" filter="wipe(down)">
                                      <p:cBhvr>
                                        <p:cTn id="83" dur="100"/>
                                        <p:tgtEl>
                                          <p:spTgt spid="6">
                                            <p:graphicEl>
                                              <a:chart seriesIdx="18" categoryIdx="-4" bldStep="series"/>
                                            </p:graphicEl>
                                          </p:spTgt>
                                        </p:tgtEl>
                                      </p:cBhvr>
                                    </p:animEffect>
                                  </p:childTnLst>
                                </p:cTn>
                              </p:par>
                            </p:childTnLst>
                          </p:cTn>
                        </p:par>
                        <p:par>
                          <p:cTn id="84" fill="hold">
                            <p:stCondLst>
                              <p:cond delay="2000"/>
                            </p:stCondLst>
                            <p:childTnLst>
                              <p:par>
                                <p:cTn id="85" presetID="22" presetClass="entr" presetSubtype="4" fill="hold" grpId="0" nodeType="afterEffect">
                                  <p:stCondLst>
                                    <p:cond delay="0"/>
                                  </p:stCondLst>
                                  <p:childTnLst>
                                    <p:set>
                                      <p:cBhvr>
                                        <p:cTn id="86" fill="hold"/>
                                        <p:tgtEl>
                                          <p:spTgt spid="6">
                                            <p:graphicEl>
                                              <a:chart seriesIdx="19" categoryIdx="-4" bldStep="series"/>
                                            </p:graphicEl>
                                          </p:spTgt>
                                        </p:tgtEl>
                                        <p:attrNameLst>
                                          <p:attrName>style.visibility</p:attrName>
                                        </p:attrNameLst>
                                      </p:cBhvr>
                                      <p:to>
                                        <p:strVal val="visible"/>
                                      </p:to>
                                    </p:set>
                                    <p:animEffect transition="in" filter="wipe(down)">
                                      <p:cBhvr>
                                        <p:cTn id="87" dur="100"/>
                                        <p:tgtEl>
                                          <p:spTgt spid="6">
                                            <p:graphicEl>
                                              <a:chart seriesIdx="19"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4" name="image2.png" descr="image2.png"/>
          <p:cNvPicPr>
            <a:picLocks noChangeAspect="1"/>
          </p:cNvPicPr>
          <p:nvPr userDrawn="1"/>
        </p:nvPicPr>
        <p:blipFill>
          <a:blip r:embed="rId2">
            <a:extLst/>
          </a:blip>
          <a:stretch>
            <a:fillRect/>
          </a:stretch>
        </p:blipFill>
        <p:spPr>
          <a:xfrm>
            <a:off x="3993353" y="-677528"/>
            <a:ext cx="2179781" cy="4258277"/>
          </a:xfrm>
          <a:prstGeom prst="rect">
            <a:avLst/>
          </a:prstGeom>
          <a:ln w="12700">
            <a:miter lim="400000"/>
          </a:ln>
        </p:spPr>
      </p:pic>
      <p:pic>
        <p:nvPicPr>
          <p:cNvPr id="5" name="image2.png" descr="image2.png"/>
          <p:cNvPicPr>
            <a:picLocks noChangeAspect="1"/>
          </p:cNvPicPr>
          <p:nvPr userDrawn="1"/>
        </p:nvPicPr>
        <p:blipFill>
          <a:blip r:embed="rId2">
            <a:extLst/>
          </a:blip>
          <a:stretch>
            <a:fillRect/>
          </a:stretch>
        </p:blipFill>
        <p:spPr>
          <a:xfrm>
            <a:off x="6039322" y="1094121"/>
            <a:ext cx="2179781" cy="4258278"/>
          </a:xfrm>
          <a:prstGeom prst="rect">
            <a:avLst/>
          </a:prstGeom>
          <a:ln w="12700">
            <a:miter lim="400000"/>
          </a:ln>
        </p:spPr>
      </p:pic>
      <p:pic>
        <p:nvPicPr>
          <p:cNvPr id="6" name="image2.png" descr="image2.png"/>
          <p:cNvPicPr>
            <a:picLocks noChangeAspect="1"/>
          </p:cNvPicPr>
          <p:nvPr userDrawn="1"/>
        </p:nvPicPr>
        <p:blipFill>
          <a:blip r:embed="rId2">
            <a:extLst/>
          </a:blip>
          <a:stretch>
            <a:fillRect/>
          </a:stretch>
        </p:blipFill>
        <p:spPr>
          <a:xfrm>
            <a:off x="8062976" y="-392323"/>
            <a:ext cx="2179781" cy="4258278"/>
          </a:xfrm>
          <a:prstGeom prst="rect">
            <a:avLst/>
          </a:prstGeom>
          <a:ln w="12700">
            <a:miter lim="400000"/>
          </a:ln>
        </p:spPr>
      </p:pic>
      <p:sp>
        <p:nvSpPr>
          <p:cNvPr id="7" name="OPTION 01"/>
          <p:cNvSpPr/>
          <p:nvPr userDrawn="1"/>
        </p:nvSpPr>
        <p:spPr>
          <a:xfrm>
            <a:off x="2971800" y="3989196"/>
            <a:ext cx="2051726" cy="17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rPr dirty="0"/>
              <a:t>OPTION 01</a:t>
            </a:r>
          </a:p>
        </p:txBody>
      </p:sp>
      <p:sp>
        <p:nvSpPr>
          <p:cNvPr id="8" name="Finance and Accounting Australia Post 219-241 Cleveland."/>
          <p:cNvSpPr/>
          <p:nvPr userDrawn="1"/>
        </p:nvSpPr>
        <p:spPr>
          <a:xfrm>
            <a:off x="2971800" y="4235417"/>
            <a:ext cx="2219176" cy="4089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mn-lt"/>
              </a:rPr>
              <a:t>Finance and Accounting Australia Post 219-241 Cleveland.</a:t>
            </a:r>
          </a:p>
        </p:txBody>
      </p:sp>
      <p:sp>
        <p:nvSpPr>
          <p:cNvPr id="9" name="OPTION 02"/>
          <p:cNvSpPr/>
          <p:nvPr userDrawn="1"/>
        </p:nvSpPr>
        <p:spPr>
          <a:xfrm>
            <a:off x="2971800" y="5031135"/>
            <a:ext cx="2051726" cy="17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rPr dirty="0"/>
              <a:t>OPTION 02</a:t>
            </a:r>
          </a:p>
        </p:txBody>
      </p:sp>
      <p:sp>
        <p:nvSpPr>
          <p:cNvPr id="10" name="Finance and Accounting Australia Post 219-241 Cleveland."/>
          <p:cNvSpPr/>
          <p:nvPr userDrawn="1"/>
        </p:nvSpPr>
        <p:spPr>
          <a:xfrm>
            <a:off x="2971800" y="5277356"/>
            <a:ext cx="2219176" cy="380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mn-lt"/>
              </a:rPr>
              <a:t>Finance and Accounting Australia Post 219-241 Cleveland.</a:t>
            </a:r>
          </a:p>
        </p:txBody>
      </p:sp>
      <p:pic>
        <p:nvPicPr>
          <p:cNvPr id="11" name="Image" descr="Image"/>
          <p:cNvPicPr>
            <a:picLocks noChangeAspect="1"/>
          </p:cNvPicPr>
          <p:nvPr userDrawn="1"/>
        </p:nvPicPr>
        <p:blipFill>
          <a:blip r:embed="rId3">
            <a:extLst/>
          </a:blip>
          <a:stretch>
            <a:fillRect/>
          </a:stretch>
        </p:blipFill>
        <p:spPr>
          <a:xfrm>
            <a:off x="4246988" y="-22860"/>
            <a:ext cx="1659301" cy="2948941"/>
          </a:xfrm>
          <a:prstGeom prst="rect">
            <a:avLst/>
          </a:prstGeom>
          <a:ln w="12700">
            <a:miter lim="400000"/>
          </a:ln>
          <a:extLst>
            <a:ext uri="{C572A759-6A51-4108-AA02-DFA0A04FC94B}">
              <ma14:wrappingTextBoxFlag xmlns="" xmlns:ma14="http://schemas.microsoft.com/office/mac/drawingml/2011/main" val="1"/>
            </a:ext>
          </a:extLst>
        </p:spPr>
      </p:pic>
      <p:pic>
        <p:nvPicPr>
          <p:cNvPr id="12" name="Image" descr="Image"/>
          <p:cNvPicPr>
            <a:picLocks noChangeAspect="1"/>
          </p:cNvPicPr>
          <p:nvPr userDrawn="1"/>
        </p:nvPicPr>
        <p:blipFill>
          <a:blip r:embed="rId3">
            <a:extLst/>
          </a:blip>
          <a:stretch>
            <a:fillRect/>
          </a:stretch>
        </p:blipFill>
        <p:spPr>
          <a:xfrm>
            <a:off x="6299984" y="1748789"/>
            <a:ext cx="1659301" cy="2948941"/>
          </a:xfrm>
          <a:prstGeom prst="rect">
            <a:avLst/>
          </a:prstGeom>
          <a:ln w="12700">
            <a:miter lim="400000"/>
          </a:ln>
          <a:extLst>
            <a:ext uri="{C572A759-6A51-4108-AA02-DFA0A04FC94B}">
              <ma14:wrappingTextBoxFlag xmlns="" xmlns:ma14="http://schemas.microsoft.com/office/mac/drawingml/2011/main" val="1"/>
            </a:ext>
          </a:extLst>
        </p:spPr>
      </p:pic>
      <p:pic>
        <p:nvPicPr>
          <p:cNvPr id="13" name="Image" descr="Image"/>
          <p:cNvPicPr>
            <a:picLocks noChangeAspect="1"/>
          </p:cNvPicPr>
          <p:nvPr userDrawn="1"/>
        </p:nvPicPr>
        <p:blipFill>
          <a:blip r:embed="rId3">
            <a:extLst/>
          </a:blip>
          <a:stretch>
            <a:fillRect/>
          </a:stretch>
        </p:blipFill>
        <p:spPr>
          <a:xfrm>
            <a:off x="8326256" y="262890"/>
            <a:ext cx="1659301" cy="2948940"/>
          </a:xfrm>
          <a:prstGeom prst="rect">
            <a:avLst/>
          </a:prstGeom>
          <a:ln w="12700">
            <a:miter lim="400000"/>
          </a:ln>
          <a:extLst>
            <a:ext uri="{C572A759-6A51-4108-AA02-DFA0A04FC94B}">
              <ma14:wrappingTextBoxFlag xmlns="" xmlns:ma14="http://schemas.microsoft.com/office/mac/drawingml/2011/main" val="1"/>
            </a:ext>
          </a:extLst>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172" name="Image"/>
          <p:cNvSpPr>
            <a:spLocks noGrp="1"/>
          </p:cNvSpPr>
          <p:nvPr>
            <p:ph type="pic" idx="13"/>
          </p:nvPr>
        </p:nvSpPr>
        <p:spPr>
          <a:xfrm>
            <a:off x="-1" y="0"/>
            <a:ext cx="9611202" cy="6858000"/>
          </a:xfrm>
          <a:prstGeom prst="rect">
            <a:avLst/>
          </a:prstGeom>
        </p:spPr>
        <p:txBody>
          <a:bodyPr lIns="91439" rIns="91439"/>
          <a:lstStyle/>
          <a:p>
            <a:endParaRPr/>
          </a:p>
        </p:txBody>
      </p:sp>
      <p:sp>
        <p:nvSpPr>
          <p:cNvPr id="4" name="TextBox 3"/>
          <p:cNvSpPr txBox="1"/>
          <p:nvPr userDrawn="1"/>
        </p:nvSpPr>
        <p:spPr>
          <a:xfrm>
            <a:off x="9841904" y="1382581"/>
            <a:ext cx="20162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0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5" name="TextBox 4"/>
          <p:cNvSpPr txBox="1"/>
          <p:nvPr userDrawn="1"/>
        </p:nvSpPr>
        <p:spPr>
          <a:xfrm>
            <a:off x="9841904" y="548680"/>
            <a:ext cx="194421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000" b="0" i="0" u="none" strike="noStrike" cap="none" spc="0" normalizeH="0" baseline="0" dirty="0">
                <a:ln>
                  <a:noFill/>
                </a:ln>
                <a:solidFill>
                  <a:srgbClr val="000000"/>
                </a:solidFill>
                <a:effectLst/>
                <a:uFillTx/>
                <a:latin typeface="Oswald Regular" panose="02000503000000000000" pitchFamily="2" charset="0"/>
                <a:ea typeface="Montserrat Light"/>
                <a:cs typeface="Montserrat Light"/>
                <a:sym typeface="Montserrat Light"/>
              </a:rPr>
              <a:t>Slide Title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24_Custom Layout">
    <p:bg>
      <p:bgPr>
        <a:solidFill>
          <a:srgbClr val="064A75"/>
        </a:solidFill>
        <a:effectLst/>
      </p:bgPr>
    </p:bg>
    <p:spTree>
      <p:nvGrpSpPr>
        <p:cNvPr id="1" name=""/>
        <p:cNvGrpSpPr/>
        <p:nvPr/>
      </p:nvGrpSpPr>
      <p:grpSpPr>
        <a:xfrm>
          <a:off x="0" y="0"/>
          <a:ext cx="0" cy="0"/>
          <a:chOff x="0" y="0"/>
          <a:chExt cx="0" cy="0"/>
        </a:xfrm>
      </p:grpSpPr>
      <p:pic>
        <p:nvPicPr>
          <p:cNvPr id="3" name="pasted-image.pdf" descr="pasted-image.pdf"/>
          <p:cNvPicPr>
            <a:picLocks noChangeAspect="1"/>
          </p:cNvPicPr>
          <p:nvPr userDrawn="1"/>
        </p:nvPicPr>
        <p:blipFill>
          <a:blip r:embed="rId2">
            <a:extLst/>
          </a:blip>
          <a:stretch>
            <a:fillRect/>
          </a:stretch>
        </p:blipFill>
        <p:spPr>
          <a:xfrm>
            <a:off x="10952209" y="6331041"/>
            <a:ext cx="812939" cy="247102"/>
          </a:xfrm>
          <a:prstGeom prst="rect">
            <a:avLst/>
          </a:prstGeom>
          <a:ln w="12700">
            <a:miter lim="400000"/>
          </a:ln>
        </p:spPr>
      </p:pic>
      <p:pic>
        <p:nvPicPr>
          <p:cNvPr id="4" name="pasted-image.pdf" descr="pasted-image.pdf"/>
          <p:cNvPicPr>
            <a:picLocks noChangeAspect="1"/>
          </p:cNvPicPr>
          <p:nvPr userDrawn="1"/>
        </p:nvPicPr>
        <p:blipFill>
          <a:blip r:embed="rId3">
            <a:extLst/>
          </a:blip>
          <a:srcRect r="7215"/>
          <a:stretch>
            <a:fillRect/>
          </a:stretch>
        </p:blipFill>
        <p:spPr>
          <a:xfrm>
            <a:off x="466477" y="6186674"/>
            <a:ext cx="11312327" cy="333520"/>
          </a:xfrm>
          <a:prstGeom prst="rect">
            <a:avLst/>
          </a:prstGeom>
          <a:ln w="12700">
            <a:miter lim="400000"/>
          </a:ln>
        </p:spPr>
      </p:pic>
    </p:spTree>
    <p:extLst>
      <p:ext uri="{BB962C8B-B14F-4D97-AF65-F5344CB8AC3E}">
        <p14:creationId xmlns:p14="http://schemas.microsoft.com/office/powerpoint/2010/main" val="752146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8" name="Image"/>
          <p:cNvSpPr>
            <a:spLocks noGrp="1"/>
          </p:cNvSpPr>
          <p:nvPr>
            <p:ph type="pic" sz="half" idx="13"/>
          </p:nvPr>
        </p:nvSpPr>
        <p:spPr>
          <a:xfrm>
            <a:off x="5430314" y="2727297"/>
            <a:ext cx="6210302" cy="3315695"/>
          </a:xfrm>
          <a:prstGeom prst="rect">
            <a:avLst/>
          </a:prstGeom>
        </p:spPr>
        <p:txBody>
          <a:bodyPr lIns="91439" rIns="91439"/>
          <a:lstStyle/>
          <a:p>
            <a:endParaRPr/>
          </a:p>
        </p:txBody>
      </p:sp>
      <p:sp>
        <p:nvSpPr>
          <p:cNvPr id="19" name="Image"/>
          <p:cNvSpPr>
            <a:spLocks noGrp="1"/>
          </p:cNvSpPr>
          <p:nvPr>
            <p:ph type="pic" sz="half" idx="14"/>
          </p:nvPr>
        </p:nvSpPr>
        <p:spPr>
          <a:xfrm>
            <a:off x="7124700" y="0"/>
            <a:ext cx="5067301" cy="3429000"/>
          </a:xfrm>
          <a:prstGeom prst="rect">
            <a:avLst/>
          </a:prstGeom>
        </p:spPr>
        <p:txBody>
          <a:bodyPr lIns="91439" rIns="9143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7" name="Image"/>
          <p:cNvSpPr>
            <a:spLocks noGrp="1"/>
          </p:cNvSpPr>
          <p:nvPr>
            <p:ph type="pic" sz="half" idx="13"/>
          </p:nvPr>
        </p:nvSpPr>
        <p:spPr>
          <a:xfrm>
            <a:off x="914400" y="0"/>
            <a:ext cx="8305801" cy="3429000"/>
          </a:xfrm>
          <a:prstGeom prst="rect">
            <a:avLst/>
          </a:prstGeom>
        </p:spPr>
        <p:txBody>
          <a:bodyPr lIns="91439" rIns="91439"/>
          <a:lstStyle/>
          <a:p>
            <a:endParaRPr/>
          </a:p>
        </p:txBody>
      </p:sp>
      <p:sp>
        <p:nvSpPr>
          <p:cNvPr id="28" name="Image"/>
          <p:cNvSpPr>
            <a:spLocks noGrp="1"/>
          </p:cNvSpPr>
          <p:nvPr>
            <p:ph type="pic" sz="half" idx="14"/>
          </p:nvPr>
        </p:nvSpPr>
        <p:spPr>
          <a:xfrm>
            <a:off x="1" y="2138900"/>
            <a:ext cx="5067301" cy="4719100"/>
          </a:xfrm>
          <a:prstGeom prst="rect">
            <a:avLst/>
          </a:prstGeom>
        </p:spPr>
        <p:txBody>
          <a:bodyPr lIns="91439" rIns="9143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36" name="Image"/>
          <p:cNvSpPr>
            <a:spLocks noGrp="1"/>
          </p:cNvSpPr>
          <p:nvPr>
            <p:ph type="pic" sz="half" idx="13"/>
          </p:nvPr>
        </p:nvSpPr>
        <p:spPr>
          <a:xfrm>
            <a:off x="1" y="1"/>
            <a:ext cx="12191999" cy="2417314"/>
          </a:xfrm>
          <a:prstGeom prst="rect">
            <a:avLst/>
          </a:prstGeom>
        </p:spPr>
        <p:txBody>
          <a:bodyPr lIns="91439" rIns="91439"/>
          <a:lstStyle/>
          <a:p>
            <a:endParaRPr/>
          </a:p>
        </p:txBody>
      </p:sp>
      <p:sp>
        <p:nvSpPr>
          <p:cNvPr id="4" name="TextBox 3"/>
          <p:cNvSpPr txBox="1"/>
          <p:nvPr userDrawn="1"/>
        </p:nvSpPr>
        <p:spPr>
          <a:xfrm>
            <a:off x="695400" y="2780928"/>
            <a:ext cx="561662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5" name="TextBox 4"/>
          <p:cNvSpPr txBox="1"/>
          <p:nvPr userDrawn="1"/>
        </p:nvSpPr>
        <p:spPr>
          <a:xfrm>
            <a:off x="695400" y="1647875"/>
            <a:ext cx="482453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4400" b="0" i="0" u="none" strike="noStrike" cap="none" spc="0" normalizeH="0" baseline="0" dirty="0">
                <a:ln>
                  <a:noFill/>
                </a:ln>
                <a:solidFill>
                  <a:srgbClr val="000000"/>
                </a:solidFill>
                <a:effectLst/>
                <a:uFillTx/>
                <a:latin typeface="Oswald Regular" panose="02000503000000000000" pitchFamily="2" charset="0"/>
                <a:ea typeface="Montserrat Light"/>
                <a:cs typeface="Montserrat Light"/>
                <a:sym typeface="Montserrat Light"/>
              </a:rPr>
              <a:t>Slide Title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3_Custom Layout">
    <p:spTree>
      <p:nvGrpSpPr>
        <p:cNvPr id="1" name=""/>
        <p:cNvGrpSpPr/>
        <p:nvPr/>
      </p:nvGrpSpPr>
      <p:grpSpPr>
        <a:xfrm>
          <a:off x="0" y="0"/>
          <a:ext cx="0" cy="0"/>
          <a:chOff x="0" y="0"/>
          <a:chExt cx="0" cy="0"/>
        </a:xfrm>
      </p:grpSpPr>
      <p:sp>
        <p:nvSpPr>
          <p:cNvPr id="36" name="Image"/>
          <p:cNvSpPr>
            <a:spLocks noGrp="1"/>
          </p:cNvSpPr>
          <p:nvPr>
            <p:ph type="pic" sz="half" idx="13"/>
          </p:nvPr>
        </p:nvSpPr>
        <p:spPr>
          <a:xfrm>
            <a:off x="1" y="1"/>
            <a:ext cx="12191999" cy="2417314"/>
          </a:xfrm>
          <a:prstGeom prst="rect">
            <a:avLst/>
          </a:prstGeom>
        </p:spPr>
        <p:txBody>
          <a:bodyPr lIns="91439" rIns="91439"/>
          <a:lstStyle/>
          <a:p>
            <a:endParaRPr/>
          </a:p>
        </p:txBody>
      </p:sp>
      <p:sp>
        <p:nvSpPr>
          <p:cNvPr id="4" name="TextBox 3"/>
          <p:cNvSpPr txBox="1"/>
          <p:nvPr userDrawn="1"/>
        </p:nvSpPr>
        <p:spPr>
          <a:xfrm>
            <a:off x="695400" y="2780928"/>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5" name="TextBox 4"/>
          <p:cNvSpPr txBox="1"/>
          <p:nvPr userDrawn="1"/>
        </p:nvSpPr>
        <p:spPr>
          <a:xfrm>
            <a:off x="695400" y="1647875"/>
            <a:ext cx="482453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4400" b="0" i="0" u="none" strike="noStrike" cap="none" spc="0" normalizeH="0" baseline="0" dirty="0">
                <a:ln>
                  <a:noFill/>
                </a:ln>
                <a:solidFill>
                  <a:srgbClr val="000000"/>
                </a:solidFill>
                <a:effectLst/>
                <a:uFillTx/>
                <a:latin typeface="Oswald Regular" panose="02000503000000000000" pitchFamily="2" charset="0"/>
                <a:ea typeface="Montserrat Light"/>
                <a:cs typeface="Montserrat Light"/>
                <a:sym typeface="Montserrat Light"/>
              </a:rPr>
              <a:t>Slide Title</a:t>
            </a:r>
          </a:p>
        </p:txBody>
      </p:sp>
      <p:sp>
        <p:nvSpPr>
          <p:cNvPr id="6" name="TextBox 5"/>
          <p:cNvSpPr txBox="1"/>
          <p:nvPr userDrawn="1"/>
        </p:nvSpPr>
        <p:spPr>
          <a:xfrm>
            <a:off x="4727848" y="2736621"/>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7" name="TextBox 6"/>
          <p:cNvSpPr txBox="1"/>
          <p:nvPr userDrawn="1"/>
        </p:nvSpPr>
        <p:spPr>
          <a:xfrm>
            <a:off x="8760296" y="2736621"/>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Tree>
    <p:extLst>
      <p:ext uri="{BB962C8B-B14F-4D97-AF65-F5344CB8AC3E}">
        <p14:creationId xmlns:p14="http://schemas.microsoft.com/office/powerpoint/2010/main" val="16453107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2_Custom Layout">
    <p:spTree>
      <p:nvGrpSpPr>
        <p:cNvPr id="1" name=""/>
        <p:cNvGrpSpPr/>
        <p:nvPr/>
      </p:nvGrpSpPr>
      <p:grpSpPr>
        <a:xfrm>
          <a:off x="0" y="0"/>
          <a:ext cx="0" cy="0"/>
          <a:chOff x="0" y="0"/>
          <a:chExt cx="0" cy="0"/>
        </a:xfrm>
      </p:grpSpPr>
      <p:sp>
        <p:nvSpPr>
          <p:cNvPr id="130" name="Image"/>
          <p:cNvSpPr>
            <a:spLocks noGrp="1"/>
          </p:cNvSpPr>
          <p:nvPr>
            <p:ph type="pic" sz="half" idx="13"/>
          </p:nvPr>
        </p:nvSpPr>
        <p:spPr>
          <a:xfrm>
            <a:off x="0" y="0"/>
            <a:ext cx="2971800" cy="6858000"/>
          </a:xfrm>
          <a:prstGeom prst="rect">
            <a:avLst/>
          </a:prstGeom>
        </p:spPr>
        <p:txBody>
          <a:bodyPr lIns="91439" rIns="91439"/>
          <a:lstStyle/>
          <a:p>
            <a:endParaRPr/>
          </a:p>
        </p:txBody>
      </p:sp>
      <p:sp>
        <p:nvSpPr>
          <p:cNvPr id="29" name="Shape"/>
          <p:cNvSpPr/>
          <p:nvPr userDrawn="1"/>
        </p:nvSpPr>
        <p:spPr>
          <a:xfrm>
            <a:off x="3744781" y="3638056"/>
            <a:ext cx="497010" cy="497089"/>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rgbClr val="000000"/>
          </a:solidFill>
          <a:ln w="12700">
            <a:miter lim="400000"/>
          </a:ln>
        </p:spPr>
        <p:txBody>
          <a:bodyPr lIns="45719" rIns="45719" anchor="ctr"/>
          <a:lstStyle/>
          <a:p>
            <a:endParaRPr/>
          </a:p>
        </p:txBody>
      </p:sp>
      <p:sp>
        <p:nvSpPr>
          <p:cNvPr id="30" name="Branding"/>
          <p:cNvSpPr/>
          <p:nvPr userDrawn="1"/>
        </p:nvSpPr>
        <p:spPr>
          <a:xfrm>
            <a:off x="8040216" y="1909864"/>
            <a:ext cx="3010830"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2000">
                <a:latin typeface="Oswald Regular"/>
                <a:ea typeface="Oswald Regular"/>
                <a:cs typeface="Oswald Regular"/>
                <a:sym typeface="Oswald Regular"/>
              </a:defRPr>
            </a:lvl1pPr>
          </a:lstStyle>
          <a:p>
            <a:r>
              <a:rPr lang="en-GB" dirty="0"/>
              <a:t>Heading</a:t>
            </a:r>
            <a:endParaRPr dirty="0"/>
          </a:p>
        </p:txBody>
      </p:sp>
      <p:sp>
        <p:nvSpPr>
          <p:cNvPr id="31" name="There are many variations of passages of Lorem Ipsum available, but the majority have suffered alteration in some form, by injected humour, or."/>
          <p:cNvSpPr/>
          <p:nvPr userDrawn="1"/>
        </p:nvSpPr>
        <p:spPr>
          <a:xfrm>
            <a:off x="8059266" y="2633343"/>
            <a:ext cx="2995469" cy="2164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dirty="0">
                <a:latin typeface="Oswald Light" panose="02000303000000000000" pitchFamily="2" charset="0"/>
              </a:rPr>
              <a:t>Body Text</a:t>
            </a:r>
          </a:p>
        </p:txBody>
      </p:sp>
      <p:sp>
        <p:nvSpPr>
          <p:cNvPr id="32" name="Web don’t design logos."/>
          <p:cNvSpPr/>
          <p:nvPr userDrawn="1"/>
        </p:nvSpPr>
        <p:spPr>
          <a:xfrm>
            <a:off x="8040216" y="2342777"/>
            <a:ext cx="3010830" cy="1938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400">
                <a:latin typeface="Oswald Light"/>
                <a:ea typeface="Oswald Light"/>
                <a:cs typeface="Oswald Light"/>
                <a:sym typeface="Oswald Light"/>
              </a:defRPr>
            </a:lvl1pPr>
          </a:lstStyle>
          <a:p>
            <a:r>
              <a:rPr lang="en-GB" dirty="0"/>
              <a:t>Sub Heading</a:t>
            </a:r>
            <a:endParaRPr dirty="0"/>
          </a:p>
        </p:txBody>
      </p:sp>
      <p:sp>
        <p:nvSpPr>
          <p:cNvPr id="33" name="Branding"/>
          <p:cNvSpPr/>
          <p:nvPr userDrawn="1"/>
        </p:nvSpPr>
        <p:spPr>
          <a:xfrm>
            <a:off x="8050033" y="4361323"/>
            <a:ext cx="3010830"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2000">
                <a:latin typeface="Oswald Regular"/>
                <a:ea typeface="Oswald Regular"/>
                <a:cs typeface="Oswald Regular"/>
                <a:sym typeface="Oswald Regular"/>
              </a:defRPr>
            </a:lvl1pPr>
          </a:lstStyle>
          <a:p>
            <a:r>
              <a:rPr lang="en-GB" dirty="0"/>
              <a:t>Heading</a:t>
            </a:r>
            <a:endParaRPr dirty="0"/>
          </a:p>
        </p:txBody>
      </p:sp>
      <p:sp>
        <p:nvSpPr>
          <p:cNvPr id="34" name="There are many variations of passages of Lorem Ipsum available, but the majority have suffered alteration in some form, by injected humour, or."/>
          <p:cNvSpPr/>
          <p:nvPr userDrawn="1"/>
        </p:nvSpPr>
        <p:spPr>
          <a:xfrm>
            <a:off x="8069083" y="5084802"/>
            <a:ext cx="2995469" cy="2164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dirty="0">
                <a:latin typeface="Oswald Light" panose="02000303000000000000" pitchFamily="2" charset="0"/>
              </a:rPr>
              <a:t>Body Text</a:t>
            </a:r>
          </a:p>
        </p:txBody>
      </p:sp>
      <p:sp>
        <p:nvSpPr>
          <p:cNvPr id="35" name="Web don’t design logos."/>
          <p:cNvSpPr/>
          <p:nvPr userDrawn="1"/>
        </p:nvSpPr>
        <p:spPr>
          <a:xfrm>
            <a:off x="8050033" y="4794236"/>
            <a:ext cx="3010830" cy="1938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400">
                <a:latin typeface="Oswald Light"/>
                <a:ea typeface="Oswald Light"/>
                <a:cs typeface="Oswald Light"/>
                <a:sym typeface="Oswald Light"/>
              </a:defRPr>
            </a:lvl1pPr>
          </a:lstStyle>
          <a:p>
            <a:r>
              <a:rPr lang="en-GB" dirty="0"/>
              <a:t>Sub Heading</a:t>
            </a:r>
            <a:endParaRPr dirty="0"/>
          </a:p>
        </p:txBody>
      </p:sp>
      <p:sp>
        <p:nvSpPr>
          <p:cNvPr id="36" name="Branding"/>
          <p:cNvSpPr/>
          <p:nvPr userDrawn="1"/>
        </p:nvSpPr>
        <p:spPr>
          <a:xfrm>
            <a:off x="3729553" y="4361323"/>
            <a:ext cx="3010830"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2000">
                <a:latin typeface="Oswald Regular"/>
                <a:ea typeface="Oswald Regular"/>
                <a:cs typeface="Oswald Regular"/>
                <a:sym typeface="Oswald Regular"/>
              </a:defRPr>
            </a:lvl1pPr>
          </a:lstStyle>
          <a:p>
            <a:r>
              <a:rPr lang="en-GB" dirty="0"/>
              <a:t>Heading</a:t>
            </a:r>
            <a:endParaRPr dirty="0"/>
          </a:p>
        </p:txBody>
      </p:sp>
      <p:sp>
        <p:nvSpPr>
          <p:cNvPr id="37" name="There are many variations of passages of Lorem Ipsum available, but the majority have suffered alteration in some form, by injected humour, or."/>
          <p:cNvSpPr/>
          <p:nvPr userDrawn="1"/>
        </p:nvSpPr>
        <p:spPr>
          <a:xfrm>
            <a:off x="3748603" y="5084802"/>
            <a:ext cx="2995469" cy="2164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dirty="0">
                <a:latin typeface="Oswald Light" panose="02000303000000000000" pitchFamily="2" charset="0"/>
              </a:rPr>
              <a:t>Body Text</a:t>
            </a:r>
          </a:p>
        </p:txBody>
      </p:sp>
      <p:sp>
        <p:nvSpPr>
          <p:cNvPr id="38" name="Web don’t design logos."/>
          <p:cNvSpPr/>
          <p:nvPr userDrawn="1"/>
        </p:nvSpPr>
        <p:spPr>
          <a:xfrm>
            <a:off x="3729553" y="4794236"/>
            <a:ext cx="3010830" cy="1938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400">
                <a:latin typeface="Oswald Light"/>
                <a:ea typeface="Oswald Light"/>
                <a:cs typeface="Oswald Light"/>
                <a:sym typeface="Oswald Light"/>
              </a:defRPr>
            </a:lvl1pPr>
          </a:lstStyle>
          <a:p>
            <a:r>
              <a:rPr lang="en-GB" dirty="0"/>
              <a:t>Sub Heading</a:t>
            </a:r>
            <a:endParaRPr dirty="0"/>
          </a:p>
        </p:txBody>
      </p:sp>
      <p:sp>
        <p:nvSpPr>
          <p:cNvPr id="39" name="Branding"/>
          <p:cNvSpPr/>
          <p:nvPr userDrawn="1"/>
        </p:nvSpPr>
        <p:spPr>
          <a:xfrm>
            <a:off x="3729553" y="1909864"/>
            <a:ext cx="3010830"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2000">
                <a:latin typeface="Oswald Regular"/>
                <a:ea typeface="Oswald Regular"/>
                <a:cs typeface="Oswald Regular"/>
                <a:sym typeface="Oswald Regular"/>
              </a:defRPr>
            </a:lvl1pPr>
          </a:lstStyle>
          <a:p>
            <a:r>
              <a:rPr lang="en-GB" dirty="0"/>
              <a:t>Heading</a:t>
            </a:r>
            <a:endParaRPr dirty="0"/>
          </a:p>
        </p:txBody>
      </p:sp>
      <p:sp>
        <p:nvSpPr>
          <p:cNvPr id="40" name="There are many variations of passages of Lorem Ipsum available, but the majority have suffered alteration in some form, by injected humour, or."/>
          <p:cNvSpPr/>
          <p:nvPr userDrawn="1"/>
        </p:nvSpPr>
        <p:spPr>
          <a:xfrm>
            <a:off x="3748603" y="2633343"/>
            <a:ext cx="2995469" cy="2164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dirty="0">
                <a:latin typeface="Oswald Light" panose="02000303000000000000" pitchFamily="2" charset="0"/>
              </a:rPr>
              <a:t>Body Text</a:t>
            </a:r>
          </a:p>
        </p:txBody>
      </p:sp>
      <p:sp>
        <p:nvSpPr>
          <p:cNvPr id="41" name="Web don’t design logos."/>
          <p:cNvSpPr/>
          <p:nvPr userDrawn="1"/>
        </p:nvSpPr>
        <p:spPr>
          <a:xfrm>
            <a:off x="3729553" y="2342777"/>
            <a:ext cx="3010830" cy="1938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400">
                <a:latin typeface="Oswald Light"/>
                <a:ea typeface="Oswald Light"/>
                <a:cs typeface="Oswald Light"/>
                <a:sym typeface="Oswald Light"/>
              </a:defRPr>
            </a:lvl1pPr>
          </a:lstStyle>
          <a:p>
            <a:r>
              <a:rPr lang="en-GB" dirty="0"/>
              <a:t>Sub Heading</a:t>
            </a:r>
            <a:endParaRPr dirty="0"/>
          </a:p>
        </p:txBody>
      </p:sp>
      <p:sp>
        <p:nvSpPr>
          <p:cNvPr id="42" name="Shape"/>
          <p:cNvSpPr/>
          <p:nvPr userDrawn="1"/>
        </p:nvSpPr>
        <p:spPr>
          <a:xfrm>
            <a:off x="3744725" y="1095181"/>
            <a:ext cx="497066" cy="49706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000000"/>
          </a:solidFill>
          <a:ln w="12700">
            <a:miter lim="400000"/>
          </a:ln>
        </p:spPr>
        <p:txBody>
          <a:bodyPr lIns="45719" rIns="45719" anchor="ctr"/>
          <a:lstStyle/>
          <a:p>
            <a:endParaRPr/>
          </a:p>
        </p:txBody>
      </p:sp>
      <p:sp>
        <p:nvSpPr>
          <p:cNvPr id="43" name="Shape"/>
          <p:cNvSpPr/>
          <p:nvPr userDrawn="1"/>
        </p:nvSpPr>
        <p:spPr>
          <a:xfrm>
            <a:off x="8040216" y="1140369"/>
            <a:ext cx="497066" cy="451878"/>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000000"/>
          </a:solidFill>
          <a:ln w="12700">
            <a:miter lim="400000"/>
          </a:ln>
        </p:spPr>
        <p:txBody>
          <a:bodyPr lIns="45719" rIns="45719" anchor="ctr"/>
          <a:lstStyle/>
          <a:p>
            <a:endParaRPr/>
          </a:p>
        </p:txBody>
      </p:sp>
      <p:sp>
        <p:nvSpPr>
          <p:cNvPr id="44" name="Shape"/>
          <p:cNvSpPr/>
          <p:nvPr userDrawn="1"/>
        </p:nvSpPr>
        <p:spPr>
          <a:xfrm>
            <a:off x="8040216" y="3638056"/>
            <a:ext cx="497066" cy="497066"/>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000000"/>
          </a:solidFill>
          <a:ln w="12700">
            <a:miter lim="400000"/>
          </a:ln>
        </p:spPr>
        <p:txBody>
          <a:bodyPr lIns="45719" rIns="45719" anchor="ctr"/>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9_Custom Layout">
    <p:spTree>
      <p:nvGrpSpPr>
        <p:cNvPr id="1" name=""/>
        <p:cNvGrpSpPr/>
        <p:nvPr/>
      </p:nvGrpSpPr>
      <p:grpSpPr>
        <a:xfrm>
          <a:off x="0" y="0"/>
          <a:ext cx="0" cy="0"/>
          <a:chOff x="0" y="0"/>
          <a:chExt cx="0" cy="0"/>
        </a:xfrm>
      </p:grpSpPr>
      <p:sp>
        <p:nvSpPr>
          <p:cNvPr id="36" name="Image"/>
          <p:cNvSpPr>
            <a:spLocks noGrp="1"/>
          </p:cNvSpPr>
          <p:nvPr>
            <p:ph type="pic" sz="half" idx="13"/>
          </p:nvPr>
        </p:nvSpPr>
        <p:spPr>
          <a:xfrm>
            <a:off x="1" y="3757515"/>
            <a:ext cx="12191999" cy="2417314"/>
          </a:xfrm>
          <a:prstGeom prst="rect">
            <a:avLst/>
          </a:prstGeom>
        </p:spPr>
        <p:txBody>
          <a:bodyPr lIns="91439" rIns="91439"/>
          <a:lstStyle/>
          <a:p>
            <a:endParaRPr/>
          </a:p>
        </p:txBody>
      </p:sp>
      <p:sp>
        <p:nvSpPr>
          <p:cNvPr id="4" name="TextBox 3"/>
          <p:cNvSpPr txBox="1"/>
          <p:nvPr userDrawn="1"/>
        </p:nvSpPr>
        <p:spPr>
          <a:xfrm>
            <a:off x="695400" y="1907542"/>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5" name="TextBox 4"/>
          <p:cNvSpPr txBox="1"/>
          <p:nvPr userDrawn="1"/>
        </p:nvSpPr>
        <p:spPr>
          <a:xfrm>
            <a:off x="695400" y="774489"/>
            <a:ext cx="482453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4400" b="0" i="0" u="none" strike="noStrike" cap="none" spc="0" normalizeH="0" baseline="0" dirty="0">
                <a:ln>
                  <a:noFill/>
                </a:ln>
                <a:solidFill>
                  <a:srgbClr val="000000"/>
                </a:solidFill>
                <a:effectLst/>
                <a:uFillTx/>
                <a:latin typeface="Oswald Regular" panose="02000503000000000000" pitchFamily="2" charset="0"/>
                <a:ea typeface="Montserrat Light"/>
                <a:cs typeface="Montserrat Light"/>
                <a:sym typeface="Montserrat Light"/>
              </a:rPr>
              <a:t>Slide Title</a:t>
            </a:r>
          </a:p>
        </p:txBody>
      </p:sp>
      <p:sp>
        <p:nvSpPr>
          <p:cNvPr id="6" name="TextBox 5"/>
          <p:cNvSpPr txBox="1"/>
          <p:nvPr userDrawn="1"/>
        </p:nvSpPr>
        <p:spPr>
          <a:xfrm>
            <a:off x="4727848" y="1863235"/>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
        <p:nvSpPr>
          <p:cNvPr id="7" name="TextBox 6"/>
          <p:cNvSpPr txBox="1"/>
          <p:nvPr userDrawn="1"/>
        </p:nvSpPr>
        <p:spPr>
          <a:xfrm>
            <a:off x="8760296" y="1863235"/>
            <a:ext cx="28083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Oswald Light" panose="02000303000000000000" pitchFamily="2" charset="0"/>
                <a:ea typeface="Montserrat Light"/>
                <a:cs typeface="Montserrat Light"/>
                <a:sym typeface="Montserrat Light"/>
              </a:rPr>
              <a:t>Body text</a:t>
            </a:r>
          </a:p>
        </p:txBody>
      </p:sp>
    </p:spTree>
    <p:extLst>
      <p:ext uri="{BB962C8B-B14F-4D97-AF65-F5344CB8AC3E}">
        <p14:creationId xmlns:p14="http://schemas.microsoft.com/office/powerpoint/2010/main" val="24222658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here are many variations of passages of Lorem available, but the majority have suffered alteration in some form, by injected humour, or randomised words."/>
          <p:cNvSpPr/>
          <p:nvPr userDrawn="1"/>
        </p:nvSpPr>
        <p:spPr>
          <a:xfrm>
            <a:off x="6099716" y="890853"/>
            <a:ext cx="5177884" cy="11658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nSpc>
                <a:spcPct val="120000"/>
              </a:lnSpc>
              <a:defRPr sz="2000">
                <a:latin typeface="Oswald Light"/>
                <a:ea typeface="Oswald Light"/>
                <a:cs typeface="Oswald Light"/>
                <a:sym typeface="Oswald Light"/>
              </a:defRPr>
            </a:pPr>
            <a:r>
              <a:rPr dirty="0"/>
              <a:t>There are many variations of passages of Lorem available, but the majority have </a:t>
            </a:r>
            <a:r>
              <a:rPr dirty="0">
                <a:solidFill>
                  <a:schemeClr val="accent1"/>
                </a:solidFill>
              </a:rPr>
              <a:t>suffered alteration in some form, by injected </a:t>
            </a:r>
            <a:r>
              <a:rPr dirty="0" err="1"/>
              <a:t>humour</a:t>
            </a:r>
            <a:r>
              <a:rPr dirty="0"/>
              <a:t>, or </a:t>
            </a:r>
            <a:r>
              <a:rPr dirty="0" err="1"/>
              <a:t>randomised</a:t>
            </a:r>
            <a:r>
              <a:rPr dirty="0"/>
              <a:t> words.</a:t>
            </a:r>
          </a:p>
        </p:txBody>
      </p:sp>
      <p:sp>
        <p:nvSpPr>
          <p:cNvPr id="6" name="Branding"/>
          <p:cNvSpPr/>
          <p:nvPr userDrawn="1"/>
        </p:nvSpPr>
        <p:spPr>
          <a:xfrm>
            <a:off x="2971800" y="4197224"/>
            <a:ext cx="1878981" cy="266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600">
                <a:latin typeface="Oswald Regular"/>
                <a:ea typeface="Oswald Regular"/>
                <a:cs typeface="Oswald Regular"/>
                <a:sym typeface="Oswald Regular"/>
              </a:defRPr>
            </a:lvl1pPr>
          </a:lstStyle>
          <a:p>
            <a:r>
              <a:rPr dirty="0"/>
              <a:t>Branding</a:t>
            </a:r>
          </a:p>
        </p:txBody>
      </p:sp>
      <p:sp>
        <p:nvSpPr>
          <p:cNvPr id="7" name="There are many variations of passages of Lorem Ipsum available, but the majority have suffered alteration in some form, by injected humour, or."/>
          <p:cNvSpPr/>
          <p:nvPr userDrawn="1"/>
        </p:nvSpPr>
        <p:spPr>
          <a:xfrm>
            <a:off x="2990850" y="4574251"/>
            <a:ext cx="1869393" cy="800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Oswald Light" panose="02000303000000000000" pitchFamily="2" charset="0"/>
              </a:rPr>
              <a:t>There are many variations of passages of Lorem Ipsum available, but the majority have suffered alteration in some form, by injected </a:t>
            </a:r>
            <a:r>
              <a:rPr dirty="0" err="1">
                <a:latin typeface="Oswald Light" panose="02000303000000000000" pitchFamily="2" charset="0"/>
              </a:rPr>
              <a:t>humour</a:t>
            </a:r>
            <a:r>
              <a:rPr dirty="0">
                <a:latin typeface="Oswald Light" panose="02000303000000000000" pitchFamily="2" charset="0"/>
              </a:rPr>
              <a:t>, or.</a:t>
            </a:r>
          </a:p>
        </p:txBody>
      </p:sp>
      <p:sp>
        <p:nvSpPr>
          <p:cNvPr id="8" name="Social media"/>
          <p:cNvSpPr/>
          <p:nvPr userDrawn="1"/>
        </p:nvSpPr>
        <p:spPr>
          <a:xfrm>
            <a:off x="5067300" y="4197224"/>
            <a:ext cx="1846457" cy="266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600">
                <a:latin typeface="Oswald Regular"/>
                <a:ea typeface="Oswald Regular"/>
                <a:cs typeface="Oswald Regular"/>
                <a:sym typeface="Oswald Regular"/>
              </a:defRPr>
            </a:lvl1pPr>
          </a:lstStyle>
          <a:p>
            <a:r>
              <a:rPr dirty="0"/>
              <a:t>Social media</a:t>
            </a:r>
          </a:p>
        </p:txBody>
      </p:sp>
      <p:sp>
        <p:nvSpPr>
          <p:cNvPr id="9" name="There are many variations of passages of Lorem Ipsum available, but the majority have suffered alteration in some form."/>
          <p:cNvSpPr/>
          <p:nvPr userDrawn="1"/>
        </p:nvSpPr>
        <p:spPr>
          <a:xfrm>
            <a:off x="5086350" y="4574251"/>
            <a:ext cx="1837035" cy="6001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Oswald Light" panose="02000303000000000000" pitchFamily="2" charset="0"/>
              </a:rPr>
              <a:t>There are many variations of passages of Lorem Ipsum available, but the majority have suffered alteration in some form.</a:t>
            </a:r>
          </a:p>
        </p:txBody>
      </p:sp>
      <p:sp>
        <p:nvSpPr>
          <p:cNvPr id="10" name="Cabinets"/>
          <p:cNvSpPr/>
          <p:nvPr userDrawn="1"/>
        </p:nvSpPr>
        <p:spPr>
          <a:xfrm>
            <a:off x="7124700" y="4197224"/>
            <a:ext cx="1846457" cy="266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600">
                <a:latin typeface="Oswald Regular"/>
                <a:ea typeface="Oswald Regular"/>
                <a:cs typeface="Oswald Regular"/>
                <a:sym typeface="Oswald Regular"/>
              </a:defRPr>
            </a:lvl1pPr>
          </a:lstStyle>
          <a:p>
            <a:r>
              <a:t>Cabinets</a:t>
            </a:r>
          </a:p>
        </p:txBody>
      </p:sp>
      <p:sp>
        <p:nvSpPr>
          <p:cNvPr id="11" name="There are many variations of passages of Lorem Ipsum available, but the majority have suffered alteration in some form, by injected humour, or."/>
          <p:cNvSpPr/>
          <p:nvPr userDrawn="1"/>
        </p:nvSpPr>
        <p:spPr>
          <a:xfrm>
            <a:off x="7143750" y="4574251"/>
            <a:ext cx="1837035" cy="800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a:latin typeface="Oswald Light" panose="02000303000000000000" pitchFamily="2" charset="0"/>
              </a:rPr>
              <a:t>There are many variations of passages of Lorem Ipsum available, but the majority have suffered alteration in some form, by injected humour, or.</a:t>
            </a:r>
          </a:p>
        </p:txBody>
      </p:sp>
      <p:sp>
        <p:nvSpPr>
          <p:cNvPr id="12" name="Design"/>
          <p:cNvSpPr/>
          <p:nvPr userDrawn="1"/>
        </p:nvSpPr>
        <p:spPr>
          <a:xfrm>
            <a:off x="9232279" y="4197224"/>
            <a:ext cx="1846457" cy="266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600">
                <a:latin typeface="Oswald Regular"/>
                <a:ea typeface="Oswald Regular"/>
                <a:cs typeface="Oswald Regular"/>
                <a:sym typeface="Oswald Regular"/>
              </a:defRPr>
            </a:lvl1pPr>
          </a:lstStyle>
          <a:p>
            <a:r>
              <a:t>Design</a:t>
            </a:r>
          </a:p>
        </p:txBody>
      </p:sp>
      <p:sp>
        <p:nvSpPr>
          <p:cNvPr id="13" name="There are many variations of passages of Lorem Ipsum available, but the majority have suffered alteration in some form,"/>
          <p:cNvSpPr/>
          <p:nvPr userDrawn="1"/>
        </p:nvSpPr>
        <p:spPr>
          <a:xfrm>
            <a:off x="9251329" y="4574251"/>
            <a:ext cx="1837036" cy="6001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a:latin typeface="Oswald Light" panose="02000303000000000000" pitchFamily="2" charset="0"/>
              </a:rPr>
              <a:t>There are many variations of passages of Lorem Ipsum available, but the majority have suffered alteration in some form, </a:t>
            </a:r>
          </a:p>
        </p:txBody>
      </p:sp>
      <p:sp>
        <p:nvSpPr>
          <p:cNvPr id="14" name="JULIA MOORE"/>
          <p:cNvSpPr/>
          <p:nvPr userDrawn="1"/>
        </p:nvSpPr>
        <p:spPr>
          <a:xfrm>
            <a:off x="6099716" y="3317056"/>
            <a:ext cx="3120485" cy="20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200">
                <a:latin typeface="Oswald DemiBold"/>
                <a:ea typeface="Oswald DemiBold"/>
                <a:cs typeface="Oswald DemiBold"/>
                <a:sym typeface="Oswald DemiBold"/>
              </a:defRPr>
            </a:lvl1pPr>
          </a:lstStyle>
          <a:p>
            <a:r>
              <a:rPr dirty="0"/>
              <a:t>JULIA MOORE</a:t>
            </a:r>
          </a:p>
        </p:txBody>
      </p:sp>
      <p:sp>
        <p:nvSpPr>
          <p:cNvPr id="15" name="DESIGNER"/>
          <p:cNvSpPr/>
          <p:nvPr userDrawn="1"/>
        </p:nvSpPr>
        <p:spPr>
          <a:xfrm>
            <a:off x="6099716" y="3541983"/>
            <a:ext cx="3120485" cy="1384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1000">
                <a:solidFill>
                  <a:srgbClr val="000000">
                    <a:alpha val="60000"/>
                  </a:srgbClr>
                </a:solidFill>
                <a:latin typeface="Open Sans"/>
                <a:ea typeface="Open Sans"/>
                <a:cs typeface="Open Sans"/>
                <a:sym typeface="Open Sans"/>
              </a:defRPr>
            </a:lvl1pPr>
          </a:lstStyle>
          <a:p>
            <a:r>
              <a:rPr dirty="0">
                <a:latin typeface="Oswald Light" panose="02000303000000000000" pitchFamily="2" charset="0"/>
              </a:rPr>
              <a:t>DESIGNER</a:t>
            </a:r>
          </a:p>
        </p:txBody>
      </p:sp>
      <p:pic>
        <p:nvPicPr>
          <p:cNvPr id="16" name="Image" descr="Image"/>
          <p:cNvPicPr>
            <a:picLocks noChangeAspect="1"/>
          </p:cNvPicPr>
          <p:nvPr userDrawn="1"/>
        </p:nvPicPr>
        <p:blipFill>
          <a:blip r:embed="rId2">
            <a:extLst/>
          </a:blip>
          <a:stretch>
            <a:fillRect/>
          </a:stretch>
        </p:blipFill>
        <p:spPr>
          <a:xfrm>
            <a:off x="914400" y="1"/>
            <a:ext cx="4152900" cy="3691055"/>
          </a:xfrm>
          <a:prstGeom prst="rect">
            <a:avLst/>
          </a:prstGeom>
          <a:ln w="12700">
            <a:miter lim="400000"/>
          </a:ln>
          <a:extLst>
            <a:ext uri="{C572A759-6A51-4108-AA02-DFA0A04FC94B}">
              <ma14:wrappingTextBoxFlag xmlns="" xmlns:ma14="http://schemas.microsoft.com/office/mac/drawingml/2011/main" val="1"/>
            </a:ext>
          </a:extLst>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grpSp>
        <p:nvGrpSpPr>
          <p:cNvPr id="5" name="Group"/>
          <p:cNvGrpSpPr/>
          <p:nvPr userDrawn="1"/>
        </p:nvGrpSpPr>
        <p:grpSpPr>
          <a:xfrm>
            <a:off x="4787589" y="2424625"/>
            <a:ext cx="1864113" cy="1864113"/>
            <a:chOff x="0" y="0"/>
            <a:chExt cx="1864111" cy="1864112"/>
          </a:xfrm>
        </p:grpSpPr>
        <p:sp>
          <p:nvSpPr>
            <p:cNvPr id="6" name="Circle"/>
            <p:cNvSpPr/>
            <p:nvPr/>
          </p:nvSpPr>
          <p:spPr>
            <a:xfrm>
              <a:off x="0" y="0"/>
              <a:ext cx="1864112" cy="1864112"/>
            </a:xfrm>
            <a:prstGeom prst="ellipse">
              <a:avLst/>
            </a:prstGeom>
            <a:noFill/>
            <a:ln w="25400" cap="flat">
              <a:solidFill>
                <a:srgbClr val="000000">
                  <a:alpha val="20000"/>
                </a:srgbClr>
              </a:solidFill>
              <a:prstDash val="solid"/>
              <a:miter lim="800000"/>
            </a:ln>
            <a:effectLst/>
          </p:spPr>
          <p:txBody>
            <a:bodyPr wrap="square" lIns="45719" tIns="45719" rIns="45719" bIns="45719" numCol="1" anchor="ctr">
              <a:noAutofit/>
            </a:bodyPr>
            <a:lstStyle/>
            <a:p>
              <a:pPr algn="ctr">
                <a:defRPr sz="2000" spc="300">
                  <a:solidFill>
                    <a:srgbClr val="FFFFFF"/>
                  </a:solidFill>
                </a:defRPr>
              </a:pPr>
              <a:endParaRPr/>
            </a:p>
          </p:txBody>
        </p:sp>
        <p:sp>
          <p:nvSpPr>
            <p:cNvPr id="7" name="Line"/>
            <p:cNvSpPr/>
            <p:nvPr/>
          </p:nvSpPr>
          <p:spPr>
            <a:xfrm>
              <a:off x="932055" y="-1"/>
              <a:ext cx="932057" cy="1440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6259"/>
                    <a:pt x="21600" y="13980"/>
                  </a:cubicBezTo>
                  <a:cubicBezTo>
                    <a:pt x="21600" y="16685"/>
                    <a:pt x="20388" y="19332"/>
                    <a:pt x="18110" y="21600"/>
                  </a:cubicBezTo>
                </a:path>
              </a:pathLst>
            </a:custGeom>
            <a:noFill/>
            <a:ln w="2540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8" name="2010"/>
            <p:cNvSpPr/>
            <p:nvPr/>
          </p:nvSpPr>
          <p:spPr>
            <a:xfrm>
              <a:off x="252761" y="598908"/>
              <a:ext cx="145523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80000"/>
                </a:lnSpc>
                <a:defRPr sz="3600">
                  <a:latin typeface="Oswald Regular"/>
                  <a:ea typeface="Oswald Regular"/>
                  <a:cs typeface="Oswald Regular"/>
                  <a:sym typeface="Oswald Regular"/>
                </a:defRPr>
              </a:lvl1pPr>
            </a:lstStyle>
            <a:p>
              <a:r>
                <a:t>2010</a:t>
              </a:r>
            </a:p>
          </p:txBody>
        </p:sp>
        <p:sp>
          <p:nvSpPr>
            <p:cNvPr id="9" name="Steps"/>
            <p:cNvSpPr/>
            <p:nvPr/>
          </p:nvSpPr>
          <p:spPr>
            <a:xfrm>
              <a:off x="275063" y="1149686"/>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Steps</a:t>
              </a:r>
            </a:p>
          </p:txBody>
        </p:sp>
        <p:sp>
          <p:nvSpPr>
            <p:cNvPr id="10" name="Today"/>
            <p:cNvSpPr/>
            <p:nvPr/>
          </p:nvSpPr>
          <p:spPr>
            <a:xfrm>
              <a:off x="275063" y="473703"/>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Today</a:t>
              </a:r>
            </a:p>
          </p:txBody>
        </p:sp>
      </p:grpSp>
      <p:grpSp>
        <p:nvGrpSpPr>
          <p:cNvPr id="11" name="Group"/>
          <p:cNvGrpSpPr/>
          <p:nvPr userDrawn="1"/>
        </p:nvGrpSpPr>
        <p:grpSpPr>
          <a:xfrm>
            <a:off x="5908285" y="268117"/>
            <a:ext cx="3756107" cy="3756102"/>
            <a:chOff x="0" y="0"/>
            <a:chExt cx="3756106" cy="3756101"/>
          </a:xfrm>
        </p:grpSpPr>
        <p:sp>
          <p:nvSpPr>
            <p:cNvPr id="12" name="Circle"/>
            <p:cNvSpPr/>
            <p:nvPr/>
          </p:nvSpPr>
          <p:spPr>
            <a:xfrm>
              <a:off x="0" y="0"/>
              <a:ext cx="3756106" cy="3756102"/>
            </a:xfrm>
            <a:prstGeom prst="ellipse">
              <a:avLst/>
            </a:prstGeom>
            <a:noFill/>
            <a:ln w="25400" cap="flat">
              <a:solidFill>
                <a:srgbClr val="000000">
                  <a:alpha val="20000"/>
                </a:srgbClr>
              </a:solidFill>
              <a:prstDash val="solid"/>
              <a:miter lim="800000"/>
            </a:ln>
            <a:effectLst/>
          </p:spPr>
          <p:txBody>
            <a:bodyPr wrap="square" lIns="45719" tIns="45719" rIns="45719" bIns="45719" numCol="1" anchor="ctr">
              <a:noAutofit/>
            </a:bodyPr>
            <a:lstStyle/>
            <a:p>
              <a:pPr algn="ctr">
                <a:defRPr sz="2000" spc="300">
                  <a:solidFill>
                    <a:srgbClr val="FFFFFF"/>
                  </a:solidFill>
                </a:defRPr>
              </a:pPr>
              <a:endParaRPr/>
            </a:p>
          </p:txBody>
        </p:sp>
        <p:sp>
          <p:nvSpPr>
            <p:cNvPr id="13" name="Line"/>
            <p:cNvSpPr/>
            <p:nvPr/>
          </p:nvSpPr>
          <p:spPr>
            <a:xfrm>
              <a:off x="-1" y="0"/>
              <a:ext cx="3756108" cy="3756102"/>
            </a:xfrm>
            <a:prstGeom prst="ellipse">
              <a:avLst/>
            </a:prstGeom>
            <a:noFill/>
            <a:ln w="254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4" name="8710"/>
            <p:cNvSpPr/>
            <p:nvPr/>
          </p:nvSpPr>
          <p:spPr>
            <a:xfrm>
              <a:off x="1198758" y="1519503"/>
              <a:ext cx="145523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80000"/>
                </a:lnSpc>
                <a:defRPr sz="3600">
                  <a:latin typeface="Oswald Regular"/>
                  <a:ea typeface="Oswald Regular"/>
                  <a:cs typeface="Oswald Regular"/>
                  <a:sym typeface="Oswald Regular"/>
                </a:defRPr>
              </a:lvl1pPr>
            </a:lstStyle>
            <a:p>
              <a:r>
                <a:t>8710</a:t>
              </a:r>
            </a:p>
          </p:txBody>
        </p:sp>
        <p:sp>
          <p:nvSpPr>
            <p:cNvPr id="15" name="Steps"/>
            <p:cNvSpPr/>
            <p:nvPr/>
          </p:nvSpPr>
          <p:spPr>
            <a:xfrm>
              <a:off x="1221059" y="2095680"/>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Steps</a:t>
              </a:r>
            </a:p>
          </p:txBody>
        </p:sp>
        <p:sp>
          <p:nvSpPr>
            <p:cNvPr id="16" name="Today"/>
            <p:cNvSpPr/>
            <p:nvPr/>
          </p:nvSpPr>
          <p:spPr>
            <a:xfrm>
              <a:off x="1221059" y="1419699"/>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Today</a:t>
              </a:r>
            </a:p>
          </p:txBody>
        </p:sp>
      </p:grpSp>
      <p:grpSp>
        <p:nvGrpSpPr>
          <p:cNvPr id="17" name="Group"/>
          <p:cNvGrpSpPr/>
          <p:nvPr userDrawn="1"/>
        </p:nvGrpSpPr>
        <p:grpSpPr>
          <a:xfrm>
            <a:off x="8508452" y="3102461"/>
            <a:ext cx="2741194" cy="2741193"/>
            <a:chOff x="0" y="0"/>
            <a:chExt cx="2741192" cy="2741191"/>
          </a:xfrm>
        </p:grpSpPr>
        <p:sp>
          <p:nvSpPr>
            <p:cNvPr id="18" name="Circle"/>
            <p:cNvSpPr/>
            <p:nvPr/>
          </p:nvSpPr>
          <p:spPr>
            <a:xfrm>
              <a:off x="0" y="0"/>
              <a:ext cx="2741193" cy="2741191"/>
            </a:xfrm>
            <a:prstGeom prst="ellipse">
              <a:avLst/>
            </a:prstGeom>
            <a:noFill/>
            <a:ln w="25400" cap="flat">
              <a:solidFill>
                <a:srgbClr val="000000">
                  <a:alpha val="20000"/>
                </a:srgbClr>
              </a:solidFill>
              <a:prstDash val="solid"/>
              <a:miter lim="800000"/>
            </a:ln>
            <a:effectLst/>
          </p:spPr>
          <p:txBody>
            <a:bodyPr wrap="square" lIns="45719" tIns="45719" rIns="45719" bIns="45719" numCol="1" anchor="ctr">
              <a:noAutofit/>
            </a:bodyPr>
            <a:lstStyle/>
            <a:p>
              <a:pPr algn="ctr">
                <a:defRPr sz="2000" spc="300">
                  <a:solidFill>
                    <a:srgbClr val="FFFFFF"/>
                  </a:solidFill>
                </a:defRPr>
              </a:pPr>
              <a:endParaRPr/>
            </a:p>
          </p:txBody>
        </p:sp>
        <p:sp>
          <p:nvSpPr>
            <p:cNvPr id="19" name="Line"/>
            <p:cNvSpPr/>
            <p:nvPr/>
          </p:nvSpPr>
          <p:spPr>
            <a:xfrm>
              <a:off x="297608" y="0"/>
              <a:ext cx="2443586" cy="2741192"/>
            </a:xfrm>
            <a:custGeom>
              <a:avLst/>
              <a:gdLst/>
              <a:ahLst/>
              <a:cxnLst>
                <a:cxn ang="0">
                  <a:pos x="wd2" y="hd2"/>
                </a:cxn>
                <a:cxn ang="5400000">
                  <a:pos x="wd2" y="hd2"/>
                </a:cxn>
                <a:cxn ang="10800000">
                  <a:pos x="wd2" y="hd2"/>
                </a:cxn>
                <a:cxn ang="16200000">
                  <a:pos x="wd2" y="hd2"/>
                </a:cxn>
              </a:cxnLst>
              <a:rect l="0" t="0" r="r" b="b"/>
              <a:pathLst>
                <a:path w="21600" h="21600" extrusionOk="0">
                  <a:moveTo>
                    <a:pt x="9485" y="0"/>
                  </a:moveTo>
                  <a:cubicBezTo>
                    <a:pt x="16176" y="0"/>
                    <a:pt x="21600" y="4835"/>
                    <a:pt x="21600" y="10800"/>
                  </a:cubicBezTo>
                  <a:cubicBezTo>
                    <a:pt x="21600" y="16765"/>
                    <a:pt x="16176" y="21600"/>
                    <a:pt x="9485" y="21600"/>
                  </a:cubicBezTo>
                  <a:cubicBezTo>
                    <a:pt x="5791" y="21600"/>
                    <a:pt x="2298" y="20098"/>
                    <a:pt x="0" y="17520"/>
                  </a:cubicBezTo>
                </a:path>
              </a:pathLst>
            </a:custGeom>
            <a:noFill/>
            <a:ln w="25400" cap="flat">
              <a:solidFill>
                <a:schemeClr val="accent3"/>
              </a:solidFill>
              <a:prstDash val="solid"/>
              <a:miter lim="800000"/>
            </a:ln>
            <a:effectLst/>
          </p:spPr>
          <p:txBody>
            <a:bodyPr wrap="square" lIns="45719" tIns="45719" rIns="45719" bIns="45719" numCol="1" anchor="ctr">
              <a:noAutofit/>
            </a:bodyPr>
            <a:lstStyle/>
            <a:p>
              <a:pPr algn="ctr"/>
              <a:endParaRPr/>
            </a:p>
          </p:txBody>
        </p:sp>
        <p:sp>
          <p:nvSpPr>
            <p:cNvPr id="20" name="4550"/>
            <p:cNvSpPr/>
            <p:nvPr/>
          </p:nvSpPr>
          <p:spPr>
            <a:xfrm>
              <a:off x="691301" y="1050148"/>
              <a:ext cx="145523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80000"/>
                </a:lnSpc>
                <a:defRPr sz="3600">
                  <a:latin typeface="Oswald Regular"/>
                  <a:ea typeface="Oswald Regular"/>
                  <a:cs typeface="Oswald Regular"/>
                  <a:sym typeface="Oswald Regular"/>
                </a:defRPr>
              </a:lvl1pPr>
            </a:lstStyle>
            <a:p>
              <a:r>
                <a:t>4550</a:t>
              </a:r>
            </a:p>
          </p:txBody>
        </p:sp>
        <p:sp>
          <p:nvSpPr>
            <p:cNvPr id="21" name="Steps"/>
            <p:cNvSpPr/>
            <p:nvPr/>
          </p:nvSpPr>
          <p:spPr>
            <a:xfrm>
              <a:off x="713603" y="1588226"/>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Steps</a:t>
              </a:r>
            </a:p>
          </p:txBody>
        </p:sp>
        <p:sp>
          <p:nvSpPr>
            <p:cNvPr id="22" name="Today"/>
            <p:cNvSpPr/>
            <p:nvPr/>
          </p:nvSpPr>
          <p:spPr>
            <a:xfrm>
              <a:off x="713603" y="912244"/>
              <a:ext cx="736071" cy="177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50000"/>
                </a:lnSpc>
                <a:defRPr sz="1000">
                  <a:solidFill>
                    <a:srgbClr val="000000">
                      <a:alpha val="70000"/>
                    </a:srgbClr>
                  </a:solidFill>
                  <a:latin typeface="Open Sans"/>
                  <a:ea typeface="Open Sans"/>
                  <a:cs typeface="Open Sans"/>
                  <a:sym typeface="Open Sans"/>
                </a:defRPr>
              </a:lvl1pPr>
            </a:lstStyle>
            <a:p>
              <a:r>
                <a:t>Today</a:t>
              </a:r>
            </a:p>
          </p:txBody>
        </p:sp>
      </p:grpSp>
      <p:sp>
        <p:nvSpPr>
          <p:cNvPr id="23" name="PIE CHART 01"/>
          <p:cNvSpPr/>
          <p:nvPr userDrawn="1"/>
        </p:nvSpPr>
        <p:spPr>
          <a:xfrm>
            <a:off x="924103" y="2894651"/>
            <a:ext cx="2051726" cy="17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rPr dirty="0"/>
              <a:t>PIE CHART 01</a:t>
            </a:r>
          </a:p>
        </p:txBody>
      </p:sp>
      <p:sp>
        <p:nvSpPr>
          <p:cNvPr id="24" name="Finance and Accounting Australia Post 219-241 Cleveland."/>
          <p:cNvSpPr/>
          <p:nvPr userDrawn="1"/>
        </p:nvSpPr>
        <p:spPr>
          <a:xfrm>
            <a:off x="924102" y="3140873"/>
            <a:ext cx="2333988" cy="4089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Oswald Light" panose="02000303000000000000" pitchFamily="2" charset="0"/>
              </a:rPr>
              <a:t>Finance and Accounting Australia Post 219-241 Cleveland.</a:t>
            </a:r>
          </a:p>
        </p:txBody>
      </p:sp>
      <p:sp>
        <p:nvSpPr>
          <p:cNvPr id="25" name="Pie Chart"/>
          <p:cNvSpPr/>
          <p:nvPr userDrawn="1"/>
        </p:nvSpPr>
        <p:spPr>
          <a:xfrm>
            <a:off x="916420" y="1143733"/>
            <a:ext cx="2068910" cy="8255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0000"/>
              </a:lnSpc>
              <a:defRPr sz="4800">
                <a:latin typeface="Oswald Regular"/>
                <a:ea typeface="Oswald Regular"/>
                <a:cs typeface="Oswald Regular"/>
                <a:sym typeface="Oswald Regular"/>
              </a:defRPr>
            </a:lvl1pPr>
          </a:lstStyle>
          <a:p>
            <a:r>
              <a:rPr dirty="0"/>
              <a:t>Pie Chart</a:t>
            </a:r>
          </a:p>
        </p:txBody>
      </p:sp>
      <p:sp>
        <p:nvSpPr>
          <p:cNvPr id="26" name="PIE CHART 02"/>
          <p:cNvSpPr/>
          <p:nvPr userDrawn="1"/>
        </p:nvSpPr>
        <p:spPr>
          <a:xfrm>
            <a:off x="924103" y="3936591"/>
            <a:ext cx="2051726" cy="17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t>PIE CHART 02</a:t>
            </a:r>
          </a:p>
        </p:txBody>
      </p:sp>
      <p:sp>
        <p:nvSpPr>
          <p:cNvPr id="27" name="Finance and Accounting Australia Post 219-241 Cleveland."/>
          <p:cNvSpPr/>
          <p:nvPr userDrawn="1"/>
        </p:nvSpPr>
        <p:spPr>
          <a:xfrm>
            <a:off x="924102" y="4182812"/>
            <a:ext cx="2333988" cy="4089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Oswald Light" panose="02000303000000000000" pitchFamily="2" charset="0"/>
              </a:rPr>
              <a:t>Finance and Accounting Australia Post 219-241 Cleveland.</a:t>
            </a:r>
          </a:p>
        </p:txBody>
      </p:sp>
      <p:sp>
        <p:nvSpPr>
          <p:cNvPr id="28" name="PIE CHART 03"/>
          <p:cNvSpPr/>
          <p:nvPr userDrawn="1"/>
        </p:nvSpPr>
        <p:spPr>
          <a:xfrm>
            <a:off x="924103" y="4981954"/>
            <a:ext cx="2051726" cy="17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00">
                <a:latin typeface="Oswald Regular"/>
                <a:ea typeface="Oswald Regular"/>
                <a:cs typeface="Oswald Regular"/>
                <a:sym typeface="Oswald Regular"/>
              </a:defRPr>
            </a:lvl1pPr>
          </a:lstStyle>
          <a:p>
            <a:r>
              <a:t>PIE CHART 03</a:t>
            </a:r>
          </a:p>
        </p:txBody>
      </p:sp>
      <p:sp>
        <p:nvSpPr>
          <p:cNvPr id="29" name="Finance and Accounting Australia Post 219-241 Cleveland."/>
          <p:cNvSpPr/>
          <p:nvPr userDrawn="1"/>
        </p:nvSpPr>
        <p:spPr>
          <a:xfrm>
            <a:off x="924102" y="5228175"/>
            <a:ext cx="2333988" cy="4089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dirty="0">
                <a:latin typeface="Oswald Light" panose="02000303000000000000" pitchFamily="2" charset="0"/>
              </a:rPr>
              <a:t>Finance and Accounting Australia Post 219-241 Cleveland.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609600" y="92074"/>
            <a:ext cx="109728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Title Text</a:t>
            </a:r>
          </a:p>
        </p:txBody>
      </p:sp>
      <p:sp>
        <p:nvSpPr>
          <p:cNvPr id="3" name="Body Level One…"/>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pic>
        <p:nvPicPr>
          <p:cNvPr id="7" name="pasted-image.pdf" descr="pasted-image.pdf"/>
          <p:cNvPicPr>
            <a:picLocks noChangeAspect="1"/>
          </p:cNvPicPr>
          <p:nvPr userDrawn="1"/>
        </p:nvPicPr>
        <p:blipFill>
          <a:blip r:embed="rId16">
            <a:extLst/>
          </a:blip>
          <a:stretch>
            <a:fillRect/>
          </a:stretch>
        </p:blipFill>
        <p:spPr>
          <a:xfrm>
            <a:off x="10954522" y="6332336"/>
            <a:ext cx="812939" cy="252683"/>
          </a:xfrm>
          <a:prstGeom prst="rect">
            <a:avLst/>
          </a:prstGeom>
          <a:ln w="12700">
            <a:miter lim="400000"/>
          </a:ln>
        </p:spPr>
      </p:pic>
      <p:pic>
        <p:nvPicPr>
          <p:cNvPr id="8" name="pasted-image.pdf" descr="pasted-image.pdf"/>
          <p:cNvPicPr>
            <a:picLocks noChangeAspect="1"/>
          </p:cNvPicPr>
          <p:nvPr userDrawn="1"/>
        </p:nvPicPr>
        <p:blipFill>
          <a:blip r:embed="rId17">
            <a:extLst/>
          </a:blip>
          <a:srcRect r="7125"/>
          <a:stretch>
            <a:fillRect/>
          </a:stretch>
        </p:blipFill>
        <p:spPr>
          <a:xfrm>
            <a:off x="496730" y="6186977"/>
            <a:ext cx="11279432" cy="332771"/>
          </a:xfrm>
          <a:prstGeom prst="rect">
            <a:avLst/>
          </a:prstGeom>
          <a:ln w="12700">
            <a:miter lim="400000"/>
          </a:ln>
        </p:spPr>
      </p:pic>
      <p:pic>
        <p:nvPicPr>
          <p:cNvPr id="5" name="pasted-image.pdf" descr="pasted-image.pdf"/>
          <p:cNvPicPr>
            <a:picLocks noChangeAspect="1"/>
          </p:cNvPicPr>
          <p:nvPr userDrawn="1"/>
        </p:nvPicPr>
        <p:blipFill>
          <a:blip r:embed="rId18">
            <a:alphaModFix amt="75797"/>
            <a:extLst/>
          </a:blip>
          <a:stretch>
            <a:fillRect/>
          </a:stretch>
        </p:blipFill>
        <p:spPr>
          <a:xfrm>
            <a:off x="-956779" y="-2290107"/>
            <a:ext cx="17133899" cy="16296304"/>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78" r:id="rId1"/>
    <p:sldLayoutId id="2147483650" r:id="rId2"/>
    <p:sldLayoutId id="2147483651" r:id="rId3"/>
    <p:sldLayoutId id="2147483652" r:id="rId4"/>
    <p:sldLayoutId id="2147483680" r:id="rId5"/>
    <p:sldLayoutId id="2147483662" r:id="rId6"/>
    <p:sldLayoutId id="2147483681" r:id="rId7"/>
    <p:sldLayoutId id="2147483656" r:id="rId8"/>
    <p:sldLayoutId id="2147483663" r:id="rId9"/>
    <p:sldLayoutId id="2147483664" r:id="rId10"/>
    <p:sldLayoutId id="2147483665" r:id="rId11"/>
    <p:sldLayoutId id="2147483666" r:id="rId12"/>
    <p:sldLayoutId id="2147483667" r:id="rId13"/>
    <p:sldLayoutId id="2147483679"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ontserrat-Regular"/>
          <a:ea typeface="Montserrat-Regular"/>
          <a:cs typeface="Montserrat-Regular"/>
          <a:sym typeface="Montserrat-Regular"/>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ontserrat Light"/>
          <a:ea typeface="Montserrat Light"/>
          <a:cs typeface="Montserrat Light"/>
          <a:sym typeface="Montserrat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ontserrat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Here"/>
          <p:cNvSpPr/>
          <p:nvPr/>
        </p:nvSpPr>
        <p:spPr>
          <a:xfrm>
            <a:off x="914400" y="1726765"/>
            <a:ext cx="4152899" cy="6093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4400">
                <a:latin typeface="Oswald Regular"/>
                <a:ea typeface="Oswald Regular"/>
                <a:cs typeface="Oswald Regular"/>
                <a:sym typeface="Oswald Regular"/>
              </a:defRPr>
            </a:lvl1pPr>
          </a:lstStyle>
          <a:p>
            <a:r>
              <a:rPr lang="en-GB" dirty="0">
                <a:latin typeface="Oswald Regular" panose="02000503000000000000" pitchFamily="2" charset="0"/>
              </a:rPr>
              <a:t>Home Page</a:t>
            </a:r>
            <a:endParaRPr dirty="0">
              <a:latin typeface="Oswald Regular" panose="02000503000000000000" pitchFamily="2" charset="0"/>
            </a:endParaRPr>
          </a:p>
        </p:txBody>
      </p:sp>
      <p:sp>
        <p:nvSpPr>
          <p:cNvPr id="298" name="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p:cNvSpPr/>
          <p:nvPr/>
        </p:nvSpPr>
        <p:spPr>
          <a:xfrm>
            <a:off x="914400" y="2797764"/>
            <a:ext cx="4317504" cy="192052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b="1" dirty="0" smtClean="0">
                <a:latin typeface="Oswald Light" panose="02000303000000000000" pitchFamily="2" charset="0"/>
              </a:rPr>
              <a:t>ALMR Advert sent  with info to be reused.</a:t>
            </a:r>
          </a:p>
          <a:p>
            <a:endParaRPr lang="en-GB" sz="1200" dirty="0">
              <a:latin typeface="Oswald Light" panose="02000303000000000000" pitchFamily="2" charset="0"/>
            </a:endParaRPr>
          </a:p>
          <a:p>
            <a:r>
              <a:rPr lang="en-GB" sz="1200" b="1" dirty="0" smtClean="0">
                <a:latin typeface="Oswald Light" panose="02000303000000000000" pitchFamily="2" charset="0"/>
              </a:rPr>
              <a:t>As </a:t>
            </a:r>
            <a:r>
              <a:rPr lang="en-GB" sz="1200" b="1" dirty="0">
                <a:latin typeface="Oswald Light" panose="02000303000000000000" pitchFamily="2" charset="0"/>
              </a:rPr>
              <a:t>per flier </a:t>
            </a:r>
            <a:r>
              <a:rPr lang="en-GB" sz="1200" dirty="0">
                <a:latin typeface="Oswald Light" panose="02000303000000000000" pitchFamily="2" charset="0"/>
              </a:rPr>
              <a:t> Are there any logos needed? </a:t>
            </a:r>
            <a:r>
              <a:rPr lang="en-GB" sz="1200" b="1" dirty="0">
                <a:latin typeface="Oswald Light" panose="02000303000000000000" pitchFamily="2" charset="0"/>
              </a:rPr>
              <a:t>No</a:t>
            </a:r>
            <a:endParaRPr lang="en-GB" sz="1200" dirty="0">
              <a:latin typeface="Oswald Light" panose="02000303000000000000" pitchFamily="2" charset="0"/>
            </a:endParaRPr>
          </a:p>
          <a:p>
            <a:endParaRPr lang="en-GB" sz="1200" dirty="0">
              <a:latin typeface="Oswald Light" panose="02000303000000000000" pitchFamily="2" charset="0"/>
            </a:endParaRPr>
          </a:p>
          <a:p>
            <a:r>
              <a:rPr lang="en-GB" sz="1200" dirty="0">
                <a:latin typeface="Oswald Light" panose="02000303000000000000" pitchFamily="2" charset="0"/>
              </a:rPr>
              <a:t>The two links at the bottom wont be appropriate in this scenario but assume they should be replaced with something else, “Ski Map” and “Itinerary”. Please confirm what these should link too…..</a:t>
            </a:r>
            <a:r>
              <a:rPr lang="en-GB" sz="1200" b="1" dirty="0">
                <a:latin typeface="Oswald Light" panose="02000303000000000000" pitchFamily="2" charset="0"/>
              </a:rPr>
              <a:t>Attendees &amp; Ski Map</a:t>
            </a:r>
            <a:endParaRPr lang="en-GB" sz="1200" dirty="0">
              <a:latin typeface="Oswald Light" panose="02000303000000000000" pitchFamily="2" charset="0"/>
            </a:endParaRPr>
          </a:p>
          <a:p>
            <a:endParaRPr sz="1200" dirty="0">
              <a:latin typeface="Oswald Light" panose="02000303000000000000" pitchFamily="2" charset="0"/>
            </a:endParaRPr>
          </a:p>
        </p:txBody>
      </p:sp>
      <p:pic>
        <p:nvPicPr>
          <p:cNvPr id="300" name="pasted-image.pdf" descr="pasted-image.pdf"/>
          <p:cNvPicPr>
            <a:picLocks noChangeAspect="1"/>
          </p:cNvPicPr>
          <p:nvPr/>
        </p:nvPicPr>
        <p:blipFill>
          <a:blip r:embed="rId3">
            <a:extLst/>
          </a:blip>
          <a:stretch>
            <a:fillRect/>
          </a:stretch>
        </p:blipFill>
        <p:spPr>
          <a:xfrm>
            <a:off x="10954522" y="6332336"/>
            <a:ext cx="812939" cy="252683"/>
          </a:xfrm>
          <a:prstGeom prst="rect">
            <a:avLst/>
          </a:prstGeom>
          <a:ln w="12700">
            <a:miter lim="400000"/>
          </a:ln>
        </p:spPr>
      </p:pic>
      <p:pic>
        <p:nvPicPr>
          <p:cNvPr id="301" name="pasted-image.pdf" descr="pasted-image.pdf"/>
          <p:cNvPicPr>
            <a:picLocks noChangeAspect="1"/>
          </p:cNvPicPr>
          <p:nvPr/>
        </p:nvPicPr>
        <p:blipFill>
          <a:blip r:embed="rId4">
            <a:extLst/>
          </a:blip>
          <a:srcRect r="7125"/>
          <a:stretch>
            <a:fillRect/>
          </a:stretch>
        </p:blipFill>
        <p:spPr>
          <a:xfrm>
            <a:off x="496730" y="6186977"/>
            <a:ext cx="11279432" cy="332771"/>
          </a:xfrm>
          <a:prstGeom prst="rect">
            <a:avLst/>
          </a:prstGeom>
          <a:ln w="12700">
            <a:miter lim="400000"/>
          </a:ln>
        </p:spPr>
      </p:pic>
      <p:pic>
        <p:nvPicPr>
          <p:cNvPr id="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8224" t="12009" r="38193" b="161"/>
          <a:stretch/>
        </p:blipFill>
        <p:spPr bwMode="auto">
          <a:xfrm>
            <a:off x="7320136" y="908720"/>
            <a:ext cx="2465290" cy="4900086"/>
          </a:xfrm>
          <a:prstGeom prst="rect">
            <a:avLst/>
          </a:prstGeom>
          <a:noFill/>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036057"/>
      </p:ext>
    </p:extLst>
  </p:cSld>
  <p:clrMapOvr>
    <a:masterClrMapping/>
  </p:clrMapOvr>
  <mc:AlternateContent xmlns:mc="http://schemas.openxmlformats.org/markup-compatibility/2006" xmlns:p14="http://schemas.microsoft.com/office/powerpoint/2010/main">
    <mc:Choice Requires="p14">
      <p:transition p14:dur="400">
        <p:dissolve/>
      </p:transition>
    </mc:Choice>
    <mc:Fallback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itle Here"/>
          <p:cNvSpPr/>
          <p:nvPr/>
        </p:nvSpPr>
        <p:spPr>
          <a:xfrm>
            <a:off x="6235700" y="1726765"/>
            <a:ext cx="4152899" cy="6093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90000"/>
              </a:lnSpc>
              <a:defRPr sz="4400">
                <a:latin typeface="Oswald Regular"/>
                <a:ea typeface="Oswald Regular"/>
                <a:cs typeface="Oswald Regular"/>
                <a:sym typeface="Oswald Regular"/>
              </a:defRPr>
            </a:lvl1pPr>
          </a:lstStyle>
          <a:p>
            <a:r>
              <a:rPr lang="en-GB" dirty="0"/>
              <a:t>Attendees Page</a:t>
            </a:r>
          </a:p>
        </p:txBody>
      </p:sp>
      <p:sp>
        <p:nvSpPr>
          <p:cNvPr id="314" name="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p:cNvSpPr/>
          <p:nvPr/>
        </p:nvSpPr>
        <p:spPr>
          <a:xfrm>
            <a:off x="6235700" y="2797764"/>
            <a:ext cx="4468812" cy="128035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600" dirty="0">
                <a:latin typeface="Oswald Light" panose="02000303000000000000" pitchFamily="2" charset="0"/>
              </a:rPr>
              <a:t>I Should it be first name, last name and company? </a:t>
            </a:r>
            <a:r>
              <a:rPr lang="en-GB" sz="1600" b="1" dirty="0">
                <a:latin typeface="Oswald Light" panose="02000303000000000000" pitchFamily="2" charset="0"/>
              </a:rPr>
              <a:t>Yes RC-S to send …Christian &amp; Surname &amp; Company </a:t>
            </a:r>
            <a:endParaRPr lang="en-GB" sz="1600" b="1" dirty="0" smtClean="0">
              <a:latin typeface="Oswald Light" panose="02000303000000000000" pitchFamily="2" charset="0"/>
            </a:endParaRPr>
          </a:p>
          <a:p>
            <a:endParaRPr lang="en-GB" sz="1600" b="1" dirty="0">
              <a:latin typeface="Oswald Light" panose="02000303000000000000" pitchFamily="2" charset="0"/>
            </a:endParaRPr>
          </a:p>
          <a:p>
            <a:r>
              <a:rPr lang="en-GB" sz="1600" b="1" dirty="0" smtClean="0">
                <a:latin typeface="Oswald Light" panose="02000303000000000000" pitchFamily="2" charset="0"/>
              </a:rPr>
              <a:t>enclosed</a:t>
            </a:r>
            <a:endParaRPr lang="en-GB" sz="1600" dirty="0">
              <a:latin typeface="Oswald Light" panose="02000303000000000000" pitchFamily="2" charset="0"/>
            </a:endParaRPr>
          </a:p>
        </p:txBody>
      </p:sp>
      <p:pic>
        <p:nvPicPr>
          <p:cNvPr id="316" name="pasted-image.pdf" descr="pasted-image.pdf"/>
          <p:cNvPicPr>
            <a:picLocks noChangeAspect="1"/>
          </p:cNvPicPr>
          <p:nvPr/>
        </p:nvPicPr>
        <p:blipFill>
          <a:blip r:embed="rId2">
            <a:extLst/>
          </a:blip>
          <a:stretch>
            <a:fillRect/>
          </a:stretch>
        </p:blipFill>
        <p:spPr>
          <a:xfrm>
            <a:off x="10954522" y="6332336"/>
            <a:ext cx="812939" cy="252683"/>
          </a:xfrm>
          <a:prstGeom prst="rect">
            <a:avLst/>
          </a:prstGeom>
          <a:ln w="12700">
            <a:miter lim="400000"/>
          </a:ln>
        </p:spPr>
      </p:pic>
      <p:pic>
        <p:nvPicPr>
          <p:cNvPr id="317" name="pasted-image.pdf" descr="pasted-image.pdf"/>
          <p:cNvPicPr>
            <a:picLocks noChangeAspect="1"/>
          </p:cNvPicPr>
          <p:nvPr/>
        </p:nvPicPr>
        <p:blipFill>
          <a:blip r:embed="rId3">
            <a:extLst/>
          </a:blip>
          <a:srcRect r="7125"/>
          <a:stretch>
            <a:fillRect/>
          </a:stretch>
        </p:blipFill>
        <p:spPr>
          <a:xfrm>
            <a:off x="496730" y="6186977"/>
            <a:ext cx="11279432" cy="332771"/>
          </a:xfrm>
          <a:prstGeom prst="rect">
            <a:avLst/>
          </a:prstGeom>
          <a:ln w="12700">
            <a:miter lim="400000"/>
          </a:ln>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8880" t="12815" r="38771" b="1471"/>
          <a:stretch/>
        </p:blipFill>
        <p:spPr bwMode="auto">
          <a:xfrm>
            <a:off x="1710519" y="980728"/>
            <a:ext cx="2369257" cy="4846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24615"/>
      </p:ext>
    </p:extLst>
  </p:cSld>
  <p:clrMapOvr>
    <a:masterClrMapping/>
  </p:clrMapOvr>
  <mc:AlternateContent xmlns:mc="http://schemas.openxmlformats.org/markup-compatibility/2006" xmlns:p14="http://schemas.microsoft.com/office/powerpoint/2010/main">
    <mc:Choice Requires="p14">
      <p:transition p14:dur="400">
        <p:dissolve/>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itle Here"/>
          <p:cNvSpPr/>
          <p:nvPr/>
        </p:nvSpPr>
        <p:spPr>
          <a:xfrm>
            <a:off x="6023992" y="548680"/>
            <a:ext cx="4680520" cy="6093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90000"/>
              </a:lnSpc>
              <a:defRPr sz="4400">
                <a:latin typeface="Oswald Regular"/>
                <a:ea typeface="Oswald Regular"/>
                <a:cs typeface="Oswald Regular"/>
                <a:sym typeface="Oswald Regular"/>
              </a:defRPr>
            </a:lvl1pPr>
          </a:lstStyle>
          <a:p>
            <a:r>
              <a:rPr lang="en-GB" dirty="0"/>
              <a:t>Contents/ Side menu</a:t>
            </a:r>
          </a:p>
        </p:txBody>
      </p:sp>
      <p:sp>
        <p:nvSpPr>
          <p:cNvPr id="314" name="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p:cNvSpPr/>
          <p:nvPr/>
        </p:nvSpPr>
        <p:spPr>
          <a:xfrm>
            <a:off x="5735959" y="1772816"/>
            <a:ext cx="6031501" cy="396108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30000"/>
              </a:lnSpc>
              <a:defRPr sz="1000">
                <a:solidFill>
                  <a:srgbClr val="000000">
                    <a:alpha val="70000"/>
                  </a:srgbClr>
                </a:solidFill>
                <a:latin typeface="Open Sans"/>
                <a:ea typeface="Open Sans"/>
                <a:cs typeface="Open Sans"/>
                <a:sym typeface="Open Sans"/>
              </a:defRPr>
            </a:lvl1pPr>
          </a:lstStyle>
          <a:p>
            <a:r>
              <a:rPr lang="en-GB" sz="1200" dirty="0" smtClean="0">
                <a:latin typeface="Oswald Light" panose="02000303000000000000" pitchFamily="2" charset="0"/>
              </a:rPr>
              <a:t>In this order:</a:t>
            </a:r>
          </a:p>
          <a:p>
            <a:endParaRPr lang="en-GB" sz="1200" dirty="0">
              <a:latin typeface="Oswald Light" panose="02000303000000000000" pitchFamily="2" charset="0"/>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Welcome from ALMR to </a:t>
            </a:r>
            <a:r>
              <a:rPr lang="en-GB" sz="1600" dirty="0" err="1">
                <a:solidFill>
                  <a:srgbClr val="000000">
                    <a:alpha val="70000"/>
                  </a:srgbClr>
                </a:solidFill>
                <a:latin typeface="Oswald Light" panose="02000303000000000000" pitchFamily="2" charset="0"/>
                <a:ea typeface="Open Sans"/>
                <a:cs typeface="Open Sans"/>
                <a:sym typeface="Open Sans"/>
              </a:rPr>
              <a:t>Paradiski</a:t>
            </a:r>
            <a:r>
              <a:rPr lang="en-GB" sz="1600" dirty="0">
                <a:solidFill>
                  <a:srgbClr val="000000">
                    <a:alpha val="70000"/>
                  </a:srgbClr>
                </a:solidFill>
                <a:latin typeface="Oswald Light" panose="02000303000000000000" pitchFamily="2" charset="0"/>
                <a:ea typeface="Open Sans"/>
                <a:cs typeface="Open Sans"/>
                <a:sym typeface="Open Sans"/>
              </a:rPr>
              <a:t> – </a:t>
            </a:r>
            <a:r>
              <a:rPr lang="en-GB" sz="1600" b="1" dirty="0" smtClean="0">
                <a:solidFill>
                  <a:srgbClr val="000000">
                    <a:alpha val="70000"/>
                  </a:srgbClr>
                </a:solidFill>
                <a:latin typeface="Oswald Light" panose="02000303000000000000" pitchFamily="2" charset="0"/>
                <a:ea typeface="Open Sans"/>
                <a:cs typeface="Open Sans"/>
                <a:sym typeface="Open Sans"/>
              </a:rPr>
              <a:t>provided</a:t>
            </a:r>
            <a:endParaRPr lang="en-GB" sz="1600" b="1"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b="1" dirty="0">
                <a:solidFill>
                  <a:srgbClr val="000000">
                    <a:alpha val="70000"/>
                  </a:srgbClr>
                </a:solidFill>
                <a:latin typeface="Oswald Light" panose="02000303000000000000" pitchFamily="2" charset="0"/>
                <a:ea typeface="Open Sans"/>
                <a:cs typeface="Open Sans"/>
                <a:sym typeface="Open Sans"/>
              </a:rPr>
              <a:t>Itinerary  - </a:t>
            </a:r>
            <a:r>
              <a:rPr lang="en-GB" sz="1600" b="1" dirty="0" smtClean="0">
                <a:solidFill>
                  <a:srgbClr val="000000">
                    <a:alpha val="70000"/>
                  </a:srgbClr>
                </a:solidFill>
                <a:latin typeface="Oswald Light" panose="02000303000000000000" pitchFamily="2" charset="0"/>
                <a:ea typeface="Open Sans"/>
                <a:cs typeface="Open Sans"/>
                <a:sym typeface="Open Sans"/>
              </a:rPr>
              <a:t>Outstanding</a:t>
            </a:r>
          </a:p>
          <a:p>
            <a:pPr marL="171450" lvl="1" indent="-171450">
              <a:lnSpc>
                <a:spcPct val="130000"/>
              </a:lnSpc>
              <a:buFont typeface="Arial" panose="020B0604020202020204" pitchFamily="34" charset="0"/>
              <a:buChar char="•"/>
            </a:pPr>
            <a:r>
              <a:rPr lang="en-GB" sz="1600" b="1" dirty="0">
                <a:solidFill>
                  <a:srgbClr val="000000">
                    <a:alpha val="70000"/>
                  </a:srgbClr>
                </a:solidFill>
                <a:latin typeface="Oswald Light" panose="02000303000000000000" pitchFamily="2" charset="0"/>
                <a:ea typeface="Open Sans"/>
                <a:cs typeface="Open Sans"/>
                <a:sym typeface="Open Sans"/>
              </a:rPr>
              <a:t>S</a:t>
            </a:r>
            <a:r>
              <a:rPr lang="en-GB" sz="1600" dirty="0" smtClean="0">
                <a:solidFill>
                  <a:srgbClr val="000000">
                    <a:alpha val="70000"/>
                  </a:srgbClr>
                </a:solidFill>
                <a:latin typeface="Oswald Light" panose="02000303000000000000" pitchFamily="2" charset="0"/>
                <a:ea typeface="Open Sans"/>
                <a:cs typeface="Open Sans"/>
                <a:sym typeface="Open Sans"/>
              </a:rPr>
              <a:t>ki </a:t>
            </a:r>
            <a:r>
              <a:rPr lang="en-GB" sz="1600" dirty="0">
                <a:solidFill>
                  <a:srgbClr val="000000">
                    <a:alpha val="70000"/>
                  </a:srgbClr>
                </a:solidFill>
                <a:latin typeface="Oswald Light" panose="02000303000000000000" pitchFamily="2" charset="0"/>
                <a:ea typeface="Open Sans"/>
                <a:cs typeface="Open Sans"/>
                <a:sym typeface="Open Sans"/>
              </a:rPr>
              <a:t>Map &amp; overview of extent of skiing  -</a:t>
            </a:r>
            <a:r>
              <a:rPr lang="en-GB" sz="1600" b="1" dirty="0">
                <a:solidFill>
                  <a:srgbClr val="000000">
                    <a:alpha val="70000"/>
                  </a:srgbClr>
                </a:solidFill>
                <a:latin typeface="Oswald Light" panose="02000303000000000000" pitchFamily="2" charset="0"/>
                <a:ea typeface="Open Sans"/>
                <a:cs typeface="Open Sans"/>
                <a:sym typeface="Open Sans"/>
              </a:rPr>
              <a:t> SKI Map </a:t>
            </a:r>
            <a:r>
              <a:rPr lang="en-GB" sz="1600" b="1" dirty="0" smtClean="0">
                <a:solidFill>
                  <a:srgbClr val="000000">
                    <a:alpha val="70000"/>
                  </a:srgbClr>
                </a:solidFill>
                <a:latin typeface="Oswald Light" panose="02000303000000000000" pitchFamily="2" charset="0"/>
                <a:ea typeface="Open Sans"/>
                <a:cs typeface="Open Sans"/>
                <a:sym typeface="Open Sans"/>
              </a:rPr>
              <a:t>, </a:t>
            </a:r>
            <a:r>
              <a:rPr lang="en-GB" sz="1600" b="1" dirty="0" smtClean="0">
                <a:solidFill>
                  <a:srgbClr val="000000">
                    <a:alpha val="70000"/>
                  </a:srgbClr>
                </a:solidFill>
                <a:latin typeface="Oswald Light" panose="02000303000000000000" pitchFamily="2" charset="0"/>
                <a:ea typeface="Open Sans"/>
                <a:cs typeface="Open Sans"/>
                <a:sym typeface="Open Sans"/>
              </a:rPr>
              <a:t>Ski Overview &amp; Resort info</a:t>
            </a:r>
            <a:endParaRPr lang="en-GB" sz="1600"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Hotel details (big up the ‘door 2 door’ skiing)  </a:t>
            </a:r>
            <a:r>
              <a:rPr lang="en-GB" sz="1600" b="1" dirty="0" smtClean="0">
                <a:solidFill>
                  <a:srgbClr val="000000">
                    <a:alpha val="70000"/>
                  </a:srgbClr>
                </a:solidFill>
                <a:latin typeface="Oswald Light" panose="02000303000000000000" pitchFamily="2" charset="0"/>
                <a:ea typeface="Open Sans"/>
                <a:cs typeface="Open Sans"/>
                <a:sym typeface="Open Sans"/>
              </a:rPr>
              <a:t>Provided</a:t>
            </a:r>
            <a:endParaRPr lang="en-GB" sz="1600" b="1"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Download details to ‘</a:t>
            </a:r>
            <a:r>
              <a:rPr lang="en-GB" sz="1600" dirty="0" err="1">
                <a:solidFill>
                  <a:srgbClr val="000000">
                    <a:alpha val="70000"/>
                  </a:srgbClr>
                </a:solidFill>
                <a:latin typeface="Oswald Light" panose="02000303000000000000" pitchFamily="2" charset="0"/>
                <a:ea typeface="Open Sans"/>
                <a:cs typeface="Open Sans"/>
                <a:sym typeface="Open Sans"/>
              </a:rPr>
              <a:t>Yuge</a:t>
            </a:r>
            <a:r>
              <a:rPr lang="en-GB" sz="1600" dirty="0">
                <a:solidFill>
                  <a:srgbClr val="000000">
                    <a:alpha val="70000"/>
                  </a:srgbClr>
                </a:solidFill>
                <a:latin typeface="Oswald Light" panose="02000303000000000000" pitchFamily="2" charset="0"/>
                <a:ea typeface="Open Sans"/>
                <a:cs typeface="Open Sans"/>
                <a:sym typeface="Open Sans"/>
              </a:rPr>
              <a:t> </a:t>
            </a:r>
            <a:r>
              <a:rPr lang="en-GB" sz="1600" dirty="0" err="1">
                <a:solidFill>
                  <a:srgbClr val="000000">
                    <a:alpha val="70000"/>
                  </a:srgbClr>
                </a:solidFill>
                <a:latin typeface="Oswald Light" panose="02000303000000000000" pitchFamily="2" charset="0"/>
                <a:ea typeface="Open Sans"/>
                <a:cs typeface="Open Sans"/>
                <a:sym typeface="Open Sans"/>
              </a:rPr>
              <a:t>Paradiki</a:t>
            </a:r>
            <a:r>
              <a:rPr lang="en-GB" sz="1600" dirty="0">
                <a:solidFill>
                  <a:srgbClr val="000000">
                    <a:alpha val="70000"/>
                  </a:srgbClr>
                </a:solidFill>
                <a:latin typeface="Oswald Light" panose="02000303000000000000" pitchFamily="2" charset="0"/>
                <a:ea typeface="Open Sans"/>
                <a:cs typeface="Open Sans"/>
                <a:sym typeface="Open Sans"/>
              </a:rPr>
              <a:t>’ App – </a:t>
            </a:r>
            <a:r>
              <a:rPr lang="en-GB" sz="1600" dirty="0" smtClean="0">
                <a:solidFill>
                  <a:srgbClr val="000000">
                    <a:alpha val="70000"/>
                  </a:srgbClr>
                </a:solidFill>
                <a:latin typeface="Oswald Light" panose="02000303000000000000" pitchFamily="2" charset="0"/>
                <a:ea typeface="Open Sans"/>
                <a:cs typeface="Open Sans"/>
                <a:sym typeface="Open Sans"/>
              </a:rPr>
              <a:t>provided </a:t>
            </a:r>
            <a:endParaRPr lang="en-GB" sz="1600"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Details of Ski hire company that will be used </a:t>
            </a:r>
            <a:r>
              <a:rPr lang="en-GB" sz="1600" dirty="0" smtClean="0">
                <a:solidFill>
                  <a:srgbClr val="000000">
                    <a:alpha val="70000"/>
                  </a:srgbClr>
                </a:solidFill>
                <a:latin typeface="Oswald Light" panose="02000303000000000000" pitchFamily="2" charset="0"/>
                <a:ea typeface="Open Sans"/>
                <a:cs typeface="Open Sans"/>
                <a:sym typeface="Open Sans"/>
              </a:rPr>
              <a:t>–</a:t>
            </a:r>
            <a:r>
              <a:rPr lang="en-GB" sz="1600" b="1" dirty="0" smtClean="0">
                <a:solidFill>
                  <a:srgbClr val="000000">
                    <a:alpha val="70000"/>
                  </a:srgbClr>
                </a:solidFill>
                <a:latin typeface="Oswald Light" panose="02000303000000000000" pitchFamily="2" charset="0"/>
                <a:ea typeface="Open Sans"/>
                <a:cs typeface="Open Sans"/>
                <a:sym typeface="Open Sans"/>
              </a:rPr>
              <a:t>provided </a:t>
            </a:r>
            <a:endParaRPr lang="en-GB" sz="1600"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Overview of activities – </a:t>
            </a:r>
            <a:r>
              <a:rPr lang="en-GB" sz="1600" b="1" dirty="0" smtClean="0">
                <a:solidFill>
                  <a:srgbClr val="000000">
                    <a:alpha val="70000"/>
                  </a:srgbClr>
                </a:solidFill>
                <a:latin typeface="Oswald Light" panose="02000303000000000000" pitchFamily="2" charset="0"/>
                <a:ea typeface="Open Sans"/>
                <a:cs typeface="Open Sans"/>
                <a:sym typeface="Open Sans"/>
              </a:rPr>
              <a:t>provided </a:t>
            </a:r>
            <a:endParaRPr lang="en-GB" sz="1600" b="1" dirty="0">
              <a:solidFill>
                <a:srgbClr val="000000">
                  <a:alpha val="70000"/>
                </a:srgbClr>
              </a:solidFill>
              <a:latin typeface="Oswald Light" panose="02000303000000000000" pitchFamily="2" charset="0"/>
              <a:ea typeface="Open Sans"/>
              <a:cs typeface="Open Sans"/>
              <a:sym typeface="Open Sans"/>
            </a:endParaRPr>
          </a:p>
          <a:p>
            <a:pPr marL="171450" lvl="1" indent="-171450">
              <a:lnSpc>
                <a:spcPct val="130000"/>
              </a:lnSpc>
              <a:buFont typeface="Arial" panose="020B0604020202020204" pitchFamily="34" charset="0"/>
              <a:buChar char="•"/>
            </a:pPr>
            <a:r>
              <a:rPr lang="en-GB" sz="1600" dirty="0">
                <a:solidFill>
                  <a:srgbClr val="000000">
                    <a:alpha val="70000"/>
                  </a:srgbClr>
                </a:solidFill>
                <a:latin typeface="Oswald Light" panose="02000303000000000000" pitchFamily="2" charset="0"/>
                <a:ea typeface="Open Sans"/>
                <a:cs typeface="Open Sans"/>
                <a:sym typeface="Open Sans"/>
              </a:rPr>
              <a:t>Branding logos from all ALMR Ski Sponsors </a:t>
            </a:r>
            <a:r>
              <a:rPr lang="en-GB" sz="1600" dirty="0" smtClean="0">
                <a:solidFill>
                  <a:srgbClr val="000000">
                    <a:alpha val="70000"/>
                  </a:srgbClr>
                </a:solidFill>
                <a:latin typeface="Oswald Light" panose="02000303000000000000" pitchFamily="2" charset="0"/>
                <a:ea typeface="Open Sans"/>
                <a:cs typeface="Open Sans"/>
                <a:sym typeface="Open Sans"/>
              </a:rPr>
              <a:t>–</a:t>
            </a:r>
            <a:r>
              <a:rPr lang="en-GB" sz="1600" dirty="0" smtClean="0">
                <a:solidFill>
                  <a:srgbClr val="000000">
                    <a:alpha val="70000"/>
                  </a:srgbClr>
                </a:solidFill>
                <a:latin typeface="Oswald Light" panose="02000303000000000000" pitchFamily="2" charset="0"/>
                <a:ea typeface="Open Sans"/>
                <a:cs typeface="Open Sans"/>
                <a:sym typeface="Open Sans"/>
              </a:rPr>
              <a:t>outstanding </a:t>
            </a:r>
            <a:r>
              <a:rPr lang="en-GB" sz="1600" b="1" dirty="0" smtClean="0">
                <a:solidFill>
                  <a:srgbClr val="000000">
                    <a:alpha val="70000"/>
                  </a:srgbClr>
                </a:solidFill>
                <a:latin typeface="Oswald Light" panose="02000303000000000000" pitchFamily="2" charset="0"/>
                <a:ea typeface="Open Sans"/>
                <a:cs typeface="Open Sans"/>
                <a:sym typeface="Open Sans"/>
              </a:rPr>
              <a:t>Thank </a:t>
            </a:r>
            <a:r>
              <a:rPr lang="en-GB" sz="1600" b="1" dirty="0">
                <a:solidFill>
                  <a:srgbClr val="000000">
                    <a:alpha val="70000"/>
                  </a:srgbClr>
                </a:solidFill>
                <a:latin typeface="Oswald Light" panose="02000303000000000000" pitchFamily="2" charset="0"/>
                <a:ea typeface="Open Sans"/>
                <a:cs typeface="Open Sans"/>
                <a:sym typeface="Open Sans"/>
              </a:rPr>
              <a:t>you cover note for all </a:t>
            </a:r>
            <a:r>
              <a:rPr lang="en-GB" sz="1600" b="1" dirty="0" smtClean="0">
                <a:solidFill>
                  <a:srgbClr val="000000">
                    <a:alpha val="70000"/>
                  </a:srgbClr>
                </a:solidFill>
                <a:latin typeface="Oswald Light" panose="02000303000000000000" pitchFamily="2" charset="0"/>
                <a:ea typeface="Open Sans"/>
                <a:cs typeface="Open Sans"/>
                <a:sym typeface="Open Sans"/>
              </a:rPr>
              <a:t>sponsors </a:t>
            </a:r>
            <a:r>
              <a:rPr lang="en-GB" sz="1600" b="1" dirty="0">
                <a:solidFill>
                  <a:srgbClr val="000000">
                    <a:alpha val="70000"/>
                  </a:srgbClr>
                </a:solidFill>
                <a:latin typeface="Oswald Light" panose="02000303000000000000" pitchFamily="2" charset="0"/>
                <a:ea typeface="Open Sans"/>
                <a:cs typeface="Open Sans"/>
                <a:sym typeface="Open Sans"/>
              </a:rPr>
              <a:t>&amp; logos</a:t>
            </a:r>
            <a:endParaRPr lang="en-GB" sz="1600" dirty="0">
              <a:solidFill>
                <a:srgbClr val="000000">
                  <a:alpha val="70000"/>
                </a:srgbClr>
              </a:solidFill>
              <a:latin typeface="Oswald Light" panose="02000303000000000000" pitchFamily="2" charset="0"/>
              <a:ea typeface="Open Sans"/>
              <a:cs typeface="Open Sans"/>
              <a:sym typeface="Open Sans"/>
            </a:endParaRPr>
          </a:p>
          <a:p>
            <a:endParaRPr lang="en-GB" sz="1800" dirty="0">
              <a:latin typeface="+mn-lt"/>
            </a:endParaRPr>
          </a:p>
          <a:p>
            <a:endParaRPr lang="en-GB" sz="1200" dirty="0">
              <a:latin typeface="Oswald Light" panose="02000303000000000000" pitchFamily="2" charset="0"/>
            </a:endParaRPr>
          </a:p>
        </p:txBody>
      </p:sp>
      <p:pic>
        <p:nvPicPr>
          <p:cNvPr id="316" name="pasted-image.pdf" descr="pasted-image.pdf"/>
          <p:cNvPicPr>
            <a:picLocks noChangeAspect="1"/>
          </p:cNvPicPr>
          <p:nvPr/>
        </p:nvPicPr>
        <p:blipFill>
          <a:blip r:embed="rId2">
            <a:extLst/>
          </a:blip>
          <a:stretch>
            <a:fillRect/>
          </a:stretch>
        </p:blipFill>
        <p:spPr>
          <a:xfrm>
            <a:off x="10954522" y="6332336"/>
            <a:ext cx="812939" cy="252683"/>
          </a:xfrm>
          <a:prstGeom prst="rect">
            <a:avLst/>
          </a:prstGeom>
          <a:ln w="12700">
            <a:miter lim="400000"/>
          </a:ln>
        </p:spPr>
      </p:pic>
      <p:pic>
        <p:nvPicPr>
          <p:cNvPr id="317" name="pasted-image.pdf" descr="pasted-image.pdf"/>
          <p:cNvPicPr>
            <a:picLocks noChangeAspect="1"/>
          </p:cNvPicPr>
          <p:nvPr/>
        </p:nvPicPr>
        <p:blipFill>
          <a:blip r:embed="rId3">
            <a:extLst/>
          </a:blip>
          <a:srcRect r="7125"/>
          <a:stretch>
            <a:fillRect/>
          </a:stretch>
        </p:blipFill>
        <p:spPr>
          <a:xfrm>
            <a:off x="496730" y="6186977"/>
            <a:ext cx="11279432" cy="332771"/>
          </a:xfrm>
          <a:prstGeom prst="rect">
            <a:avLst/>
          </a:prstGeom>
          <a:ln w="12700">
            <a:miter lim="400000"/>
          </a:ln>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8724" t="12589" r="38448" b="2142"/>
          <a:stretch/>
        </p:blipFill>
        <p:spPr bwMode="auto">
          <a:xfrm>
            <a:off x="1703512" y="1145767"/>
            <a:ext cx="2304256" cy="4587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442032"/>
      </p:ext>
    </p:extLst>
  </p:cSld>
  <p:clrMapOvr>
    <a:masterClrMapping/>
  </p:clrMapOvr>
  <mc:AlternateContent xmlns:mc="http://schemas.openxmlformats.org/markup-compatibility/2006" xmlns:p14="http://schemas.microsoft.com/office/powerpoint/2010/main">
    <mc:Choice Requires="p14">
      <p:transition p14:dur="400">
        <p:dissolve/>
      </p:transition>
    </mc:Choice>
    <mc:Fallback xmlns="">
      <p:transition spd="fast">
        <p:fade/>
      </p:transition>
    </mc:Fallback>
  </mc:AlternateContent>
</p:sld>
</file>

<file path=ppt/theme/theme1.xml><?xml version="1.0" encoding="utf-8"?>
<a:theme xmlns:a="http://schemas.openxmlformats.org/drawingml/2006/main" name="Office Theme">
  <a:themeElements>
    <a:clrScheme name="Zonal Marketing Technologies">
      <a:dk1>
        <a:srgbClr val="04547F"/>
      </a:dk1>
      <a:lt1>
        <a:srgbClr val="25A0D2"/>
      </a:lt1>
      <a:dk2>
        <a:srgbClr val="9DA394"/>
      </a:dk2>
      <a:lt2>
        <a:srgbClr val="000000"/>
      </a:lt2>
      <a:accent1>
        <a:srgbClr val="04547F"/>
      </a:accent1>
      <a:accent2>
        <a:srgbClr val="25A0D2"/>
      </a:accent2>
      <a:accent3>
        <a:srgbClr val="9DA394"/>
      </a:accent3>
      <a:accent4>
        <a:srgbClr val="F1F1F1"/>
      </a:accent4>
      <a:accent5>
        <a:srgbClr val="04547F"/>
      </a:accent5>
      <a:accent6>
        <a:srgbClr val="666767"/>
      </a:accent6>
      <a:hlink>
        <a:srgbClr val="04547F"/>
      </a:hlink>
      <a:folHlink>
        <a:srgbClr val="25A0D2"/>
      </a:folHlink>
    </a:clrScheme>
    <a:fontScheme name="Zonal Marketing Technologies">
      <a:majorFont>
        <a:latin typeface="Oswald"/>
        <a:ea typeface="Helvetica"/>
        <a:cs typeface="Helvetica"/>
      </a:majorFont>
      <a:minorFont>
        <a:latin typeface="Oswald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44336"/>
      </a:accent1>
      <a:accent2>
        <a:srgbClr val="E91E63"/>
      </a:accent2>
      <a:accent3>
        <a:srgbClr val="9C27B0"/>
      </a:accent3>
      <a:accent4>
        <a:srgbClr val="673AB7"/>
      </a:accent4>
      <a:accent5>
        <a:srgbClr val="3F51B5"/>
      </a:accent5>
      <a:accent6>
        <a:srgbClr val="2196F3"/>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2052</TotalTime>
  <Words>181</Words>
  <Application>Microsoft Office PowerPoint</Application>
  <PresentationFormat>Custom</PresentationFormat>
  <Paragraphs>21</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Foskett</dc:creator>
  <cp:lastModifiedBy>Jocelyn de Goey</cp:lastModifiedBy>
  <cp:revision>55</cp:revision>
  <dcterms:modified xsi:type="dcterms:W3CDTF">2017-12-07T12:02:49Z</dcterms:modified>
</cp:coreProperties>
</file>