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4" d="100"/>
          <a:sy n="114" d="100"/>
        </p:scale>
        <p:origin x="-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577C-4FFE-5B46-B8C7-10299048B949}" type="datetimeFigureOut">
              <a:rPr lang="en-US" smtClean="0"/>
              <a:t>8/31/09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730E-44AF-0942-9541-62774D2C4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577C-4FFE-5B46-B8C7-10299048B949}" type="datetimeFigureOut">
              <a:rPr lang="en-US" smtClean="0"/>
              <a:t>8/31/09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730E-44AF-0942-9541-62774D2C4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577C-4FFE-5B46-B8C7-10299048B949}" type="datetimeFigureOut">
              <a:rPr lang="en-US" smtClean="0"/>
              <a:t>8/31/09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730E-44AF-0942-9541-62774D2C4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577C-4FFE-5B46-B8C7-10299048B949}" type="datetimeFigureOut">
              <a:rPr lang="en-US" smtClean="0"/>
              <a:t>8/31/09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730E-44AF-0942-9541-62774D2C4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577C-4FFE-5B46-B8C7-10299048B949}" type="datetimeFigureOut">
              <a:rPr lang="en-US" smtClean="0"/>
              <a:t>8/31/09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730E-44AF-0942-9541-62774D2C4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577C-4FFE-5B46-B8C7-10299048B949}" type="datetimeFigureOut">
              <a:rPr lang="en-US" smtClean="0"/>
              <a:t>8/31/09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730E-44AF-0942-9541-62774D2C4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577C-4FFE-5B46-B8C7-10299048B949}" type="datetimeFigureOut">
              <a:rPr lang="en-US" smtClean="0"/>
              <a:t>8/31/09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730E-44AF-0942-9541-62774D2C4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577C-4FFE-5B46-B8C7-10299048B949}" type="datetimeFigureOut">
              <a:rPr lang="en-US" smtClean="0"/>
              <a:t>8/31/09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730E-44AF-0942-9541-62774D2C4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577C-4FFE-5B46-B8C7-10299048B949}" type="datetimeFigureOut">
              <a:rPr lang="en-US" smtClean="0"/>
              <a:t>8/31/09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730E-44AF-0942-9541-62774D2C4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577C-4FFE-5B46-B8C7-10299048B949}" type="datetimeFigureOut">
              <a:rPr lang="en-US" smtClean="0"/>
              <a:t>8/31/09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730E-44AF-0942-9541-62774D2C4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577C-4FFE-5B46-B8C7-10299048B949}" type="datetimeFigureOut">
              <a:rPr lang="en-US" smtClean="0"/>
              <a:t>8/31/09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730E-44AF-0942-9541-62774D2C4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577C-4FFE-5B46-B8C7-10299048B949}" type="datetimeFigureOut">
              <a:rPr lang="en-US" smtClean="0"/>
              <a:t>8/31/09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6730E-44AF-0942-9541-62774D2C4C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Revelation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 Pozdena</dc:creator>
  <cp:lastModifiedBy>James Pozdena</cp:lastModifiedBy>
  <cp:revision>1</cp:revision>
  <dcterms:created xsi:type="dcterms:W3CDTF">2009-09-01T04:48:46Z</dcterms:created>
  <dcterms:modified xsi:type="dcterms:W3CDTF">2009-09-01T04:49:50Z</dcterms:modified>
</cp:coreProperties>
</file>