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8F0A8-14B6-49AA-98A9-7EA06E5C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CA084-791C-44D9-81D8-189D0C2B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239A2-9705-406B-80A2-770A7F2E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50831-A391-4B55-9EE2-43D6573C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228C0-BDEA-46EC-B1ED-025F3654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09D8-A4A5-48BA-86E7-1B185EC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3B757-6A23-4D80-B9AD-31F5FB5B6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1DA27-65BF-4D9F-BAE2-F8A97C41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0DD7C-B410-47A8-AA83-8590EB4F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5C144-5E38-4B53-A3DA-14FB14E7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FA694-D1AA-4097-9A94-CF01EED65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C01A6-76A9-477C-BBD8-B98490D2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25A55-EBEA-477A-AC09-755D208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13316-803A-4C33-B143-EA93A9B0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7F21C-9274-4452-BED9-90591060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5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71DE-0B52-4B42-B136-106531B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0DED1-A65A-4CF5-9F20-13EE1A68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CE3DF-B45F-40A6-AF00-0455B2E7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304FF-C10F-47A4-A6A3-60F24E6D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A7678-182F-4C3E-BA04-A6878F72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1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8244-581E-4FB1-B45B-3881BC1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45064-33B4-4021-873A-4BE70703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AF0F4-5F11-4142-B7AE-A4C2438A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BE06B-B6E9-436D-BD64-EB7B1B7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6ABC3-675C-405B-A94F-AD8A8AF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EF5E0-0146-43DD-9073-B15ED4D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E4A8A-AC4E-41D1-A2B8-CE268BD8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24DA0-C36D-4B7F-B37B-745C8EC1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48D01-0A2D-4B10-86CC-09A1EDF3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FA726A-F478-41C2-9D3E-41BE4B9C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8E6ED-0DF5-4714-9E0C-EE03C094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2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0D59A-933F-4D2D-AD99-D04D5913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54174-5DF0-4C90-A49A-3D14FE46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BB0B4-36D8-4A60-BEA4-96E9097D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CA394-FA6B-4E01-B268-B69E8036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484BC-7597-40F2-B3E6-56C6802B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52137D-B94E-4EE5-88F7-BF8B2187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C1A7AD-EA1A-4F7D-8979-D795F5A9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78520-0674-4454-80A2-B642E9CA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76816-4CCF-4A8F-BBEC-41C2AC8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431BF6-917B-4CC0-9660-CDE440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C23-5108-4E60-BF5A-9560CEEA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506CED-6FCA-4570-994E-845587E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1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EA211E-8D5F-4312-AA81-DB40EB24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7A05DC-259B-4F1E-A48C-E42958D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F7A0E-6C4C-42D7-AB07-2943D24C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4123C-9897-40A0-BA70-B684D3B0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617EC-6631-4108-B82F-176B6CE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5422B-C319-46B8-90BB-D549F1A0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B055F-26C6-4E25-97EF-F504745E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87CCD-236E-4357-957A-B6915901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F0DFB5-7D1B-4BB3-A842-ADDBAB53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97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A3D3-6A98-4F11-A772-DF63743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E7265F-6369-4649-B499-60597E7F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56351-171A-44B1-ACED-928D81B1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A9151-CAEB-4FC8-A123-84D089C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2DBAE-E8DE-445B-9636-AE5DC297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35ADA-BA9E-4102-816C-CB427929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23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A07319-1242-494D-87C4-AC144048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97560-34C2-42EB-8779-0B8CDD01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EF8B9-F643-49EE-B390-636FCF9EB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18E76-37FC-45BF-A89E-706A1068D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81B25-BEAF-4DE5-9174-AC23948D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5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7FC4-0ECD-40BD-A42F-1BCED6B0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RAMAS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802F9A-0A5B-4DDF-BAE2-E908B7B32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072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</dc:title>
  <dc:creator>usuario fadp</dc:creator>
  <cp:lastModifiedBy>usuario fadp</cp:lastModifiedBy>
  <cp:revision>2</cp:revision>
  <dcterms:created xsi:type="dcterms:W3CDTF">2020-02-18T21:41:51Z</dcterms:created>
  <dcterms:modified xsi:type="dcterms:W3CDTF">2020-02-18T21:43:31Z</dcterms:modified>
</cp:coreProperties>
</file>