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7C1A-7E1D-45A5-A661-7AB7FD71469D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D503-AD67-46F0-A164-D8081CEB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4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7C1A-7E1D-45A5-A661-7AB7FD71469D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D503-AD67-46F0-A164-D8081CEB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5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7C1A-7E1D-45A5-A661-7AB7FD71469D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D503-AD67-46F0-A164-D8081CEB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1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7C1A-7E1D-45A5-A661-7AB7FD71469D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D503-AD67-46F0-A164-D8081CEB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7C1A-7E1D-45A5-A661-7AB7FD71469D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D503-AD67-46F0-A164-D8081CEB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7C1A-7E1D-45A5-A661-7AB7FD71469D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D503-AD67-46F0-A164-D8081CEB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9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7C1A-7E1D-45A5-A661-7AB7FD71469D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D503-AD67-46F0-A164-D8081CEB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7C1A-7E1D-45A5-A661-7AB7FD71469D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D503-AD67-46F0-A164-D8081CEB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2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7C1A-7E1D-45A5-A661-7AB7FD71469D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D503-AD67-46F0-A164-D8081CEB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8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7C1A-7E1D-45A5-A661-7AB7FD71469D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D503-AD67-46F0-A164-D8081CEB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4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7C1A-7E1D-45A5-A661-7AB7FD71469D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D503-AD67-46F0-A164-D8081CEB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7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67C1A-7E1D-45A5-A661-7AB7FD71469D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4D503-AD67-46F0-A164-D8081CEB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7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197" y="152400"/>
            <a:ext cx="5382492" cy="65532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mAEWing1</a:t>
            </a:r>
          </a:p>
          <a:p>
            <a:pPr lvl="1"/>
            <a:r>
              <a:rPr lang="en-US" dirty="0" smtClean="0"/>
              <a:t>Based on BFF / mini MUTT</a:t>
            </a:r>
          </a:p>
          <a:p>
            <a:pPr lvl="1"/>
            <a:r>
              <a:rPr lang="en-US" dirty="0" smtClean="0"/>
              <a:t>10 </a:t>
            </a:r>
            <a:r>
              <a:rPr lang="en-US" dirty="0" err="1" smtClean="0"/>
              <a:t>ft</a:t>
            </a:r>
            <a:r>
              <a:rPr lang="en-US" dirty="0" smtClean="0"/>
              <a:t> span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mAEWing2</a:t>
            </a:r>
          </a:p>
          <a:p>
            <a:pPr lvl="1"/>
            <a:r>
              <a:rPr lang="en-US" dirty="0" smtClean="0"/>
              <a:t>Scaled down X-56</a:t>
            </a:r>
          </a:p>
          <a:p>
            <a:pPr lvl="1"/>
            <a:r>
              <a:rPr lang="en-US" dirty="0" smtClean="0"/>
              <a:t>About a 12 </a:t>
            </a:r>
            <a:r>
              <a:rPr lang="en-US" dirty="0" err="1" smtClean="0"/>
              <a:t>ft</a:t>
            </a:r>
            <a:r>
              <a:rPr lang="en-US" dirty="0" smtClean="0"/>
              <a:t> span</a:t>
            </a:r>
          </a:p>
          <a:p>
            <a:pPr lvl="1"/>
            <a:r>
              <a:rPr lang="en-US" dirty="0" smtClean="0"/>
              <a:t>Differences in airfoil, center-body, wing shoulder, wing chord, and winglet from BFF</a:t>
            </a:r>
          </a:p>
          <a:p>
            <a:pPr lvl="1"/>
            <a:endParaRPr lang="en-US" dirty="0" smtClean="0"/>
          </a:p>
        </p:txBody>
      </p:sp>
      <p:pic>
        <p:nvPicPr>
          <p:cNvPr id="4" name="Picture 2" descr="C:\Users\brtaylor\Desktop\maewing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639" y="228600"/>
            <a:ext cx="2286000" cy="285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brtaylor\Desktop\maewin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88" y="3265870"/>
            <a:ext cx="3287712" cy="359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40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brtaylor\Desktop\maewing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09" y="1981200"/>
            <a:ext cx="1813302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1109" y="3886200"/>
            <a:ext cx="259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Explore range of bending and twist of mAEWing2 to find minimum drag shapes</a:t>
            </a:r>
            <a:endParaRPr lang="en-US" sz="2400" dirty="0"/>
          </a:p>
        </p:txBody>
      </p:sp>
      <p:sp>
        <p:nvSpPr>
          <p:cNvPr id="6" name="Left Brace 5"/>
          <p:cNvSpPr/>
          <p:nvPr/>
        </p:nvSpPr>
        <p:spPr>
          <a:xfrm>
            <a:off x="3169227" y="685800"/>
            <a:ext cx="533400" cy="4857929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:\Users\brtaylor\Desktop\maewing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821651"/>
            <a:ext cx="1066800" cy="116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brtaylor\Desktop\maewing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389011"/>
            <a:ext cx="1066800" cy="116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brtaylor\Desktop\maewing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997036"/>
            <a:ext cx="1066800" cy="116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410200" y="1439376"/>
            <a:ext cx="350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Set of low drag shapes</a:t>
            </a:r>
          </a:p>
          <a:p>
            <a:endParaRPr lang="en-US" sz="2400" dirty="0" smtClean="0"/>
          </a:p>
          <a:p>
            <a:r>
              <a:rPr lang="en-US" sz="2400" dirty="0" smtClean="0"/>
              <a:t>May be a lookup table or parameterized</a:t>
            </a:r>
          </a:p>
          <a:p>
            <a:endParaRPr lang="en-US" sz="2400" dirty="0"/>
          </a:p>
          <a:p>
            <a:r>
              <a:rPr lang="en-US" sz="2400" dirty="0" smtClean="0"/>
              <a:t>Similar to </a:t>
            </a:r>
            <a:r>
              <a:rPr lang="en-US" sz="2400" dirty="0" err="1" smtClean="0"/>
              <a:t>Nhan</a:t>
            </a:r>
            <a:r>
              <a:rPr lang="en-US" sz="2400" dirty="0" smtClean="0"/>
              <a:t> Nguyen’s “Elastically Shaped Future Air Vehicle Concept” paper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8066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brtaylor\Desktop\maewing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5007"/>
            <a:ext cx="1066800" cy="116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brtaylor\Desktop\maewing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18" y="1295400"/>
            <a:ext cx="1066800" cy="116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brtaylor\Desktop\maewing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6" y="2549236"/>
            <a:ext cx="1066800" cy="116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 Brace 6"/>
          <p:cNvSpPr/>
          <p:nvPr/>
        </p:nvSpPr>
        <p:spPr>
          <a:xfrm>
            <a:off x="1420090" y="277989"/>
            <a:ext cx="533400" cy="3200400"/>
          </a:xfrm>
          <a:prstGeom prst="leftBrac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1143000"/>
            <a:ext cx="2057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Determine Flexibility Needed to Achieve Shape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495800" y="1143000"/>
            <a:ext cx="2057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Determine Flutter Modes and Frequencies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934200" y="1143000"/>
            <a:ext cx="2057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Optimize Control Surface and Sensor Layout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495800" y="4038600"/>
            <a:ext cx="2057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 Analysis using ROMs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2057400" y="4038600"/>
            <a:ext cx="2057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Performance Criteria (Rigid Body and Flex Control)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6934200" y="4038600"/>
            <a:ext cx="2057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Generate ROMs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>
          <a:xfrm>
            <a:off x="4114800" y="19812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0" idx="1"/>
          </p:cNvCxnSpPr>
          <p:nvPr/>
        </p:nvCxnSpPr>
        <p:spPr>
          <a:xfrm>
            <a:off x="6553200" y="19812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13" idx="0"/>
          </p:cNvCxnSpPr>
          <p:nvPr/>
        </p:nvCxnSpPr>
        <p:spPr>
          <a:xfrm>
            <a:off x="7962900" y="2819400"/>
            <a:ext cx="0" cy="1219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1"/>
            <a:endCxn id="11" idx="3"/>
          </p:cNvCxnSpPr>
          <p:nvPr/>
        </p:nvCxnSpPr>
        <p:spPr>
          <a:xfrm flipH="1">
            <a:off x="6553200" y="48768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1"/>
            <a:endCxn id="12" idx="3"/>
          </p:cNvCxnSpPr>
          <p:nvPr/>
        </p:nvCxnSpPr>
        <p:spPr>
          <a:xfrm flipH="1">
            <a:off x="4114800" y="48768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1"/>
          </p:cNvCxnSpPr>
          <p:nvPr/>
        </p:nvCxnSpPr>
        <p:spPr>
          <a:xfrm flipH="1" flipV="1">
            <a:off x="1198418" y="3714814"/>
            <a:ext cx="858982" cy="11619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13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77491" y="533400"/>
            <a:ext cx="22860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Optimize Structural Design (spar dimensions &amp; position)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400800" y="533400"/>
            <a:ext cx="22860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Detailed Control Design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33400" y="533400"/>
            <a:ext cx="22860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Validate Aerodynamic Shape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00800" y="3352800"/>
            <a:ext cx="22860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Build mAEWing2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477491" y="3352800"/>
            <a:ext cx="22860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Validate Structural Model, Update Models and Control Laws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33400" y="3352800"/>
            <a:ext cx="22860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Fly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6" idx="3"/>
            <a:endCxn id="4" idx="1"/>
          </p:cNvCxnSpPr>
          <p:nvPr/>
        </p:nvCxnSpPr>
        <p:spPr>
          <a:xfrm>
            <a:off x="2819400" y="1524000"/>
            <a:ext cx="65809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>
            <a:off x="5763491" y="1524000"/>
            <a:ext cx="63730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7" idx="0"/>
          </p:cNvCxnSpPr>
          <p:nvPr/>
        </p:nvCxnSpPr>
        <p:spPr>
          <a:xfrm>
            <a:off x="7543800" y="2514600"/>
            <a:ext cx="0" cy="838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1"/>
            <a:endCxn id="8" idx="3"/>
          </p:cNvCxnSpPr>
          <p:nvPr/>
        </p:nvCxnSpPr>
        <p:spPr>
          <a:xfrm flipH="1">
            <a:off x="5763491" y="4343400"/>
            <a:ext cx="63730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1"/>
            <a:endCxn id="9" idx="3"/>
          </p:cNvCxnSpPr>
          <p:nvPr/>
        </p:nvCxnSpPr>
        <p:spPr>
          <a:xfrm flipH="1">
            <a:off x="2819400" y="4343400"/>
            <a:ext cx="65809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711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132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Minnesota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 Taylor</dc:creator>
  <cp:lastModifiedBy>Brian R Taylor</cp:lastModifiedBy>
  <cp:revision>7</cp:revision>
  <dcterms:created xsi:type="dcterms:W3CDTF">2014-12-11T18:11:56Z</dcterms:created>
  <dcterms:modified xsi:type="dcterms:W3CDTF">2015-04-09T14:45:05Z</dcterms:modified>
</cp:coreProperties>
</file>