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7f4b4c8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7f4b4c8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838ddc4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838ddc4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d7f4b4c83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d7f4b4c83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b2e2398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b2e2398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2e23988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2e2398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7f4b4c83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7f4b4c83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b2e23988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b2e23988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b2e23988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b2e23988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b2e2398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b2e2398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dycARPWOol7Vq-OWW_gCehxnqkUmuZ9b/view" TargetMode="External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rotWithShape="0" algn="bl" dir="3840000" dist="85725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Thermal analysis of a 2U CubeSat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21125"/>
            <a:ext cx="8520600" cy="1150200"/>
          </a:xfrm>
          <a:prstGeom prst="rect">
            <a:avLst/>
          </a:prstGeom>
          <a:noFill/>
          <a:effectLst>
            <a:outerShdw blurRad="157163" rotWithShape="0" algn="bl" dir="2220000" dist="6667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18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Parker Southwick, Jeremy Lowman, Katherine Popchock ,Thomas Otero, Tyler Benson and Griffin Johnson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4244" y="107475"/>
            <a:ext cx="1023825" cy="10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75" y="236738"/>
            <a:ext cx="27813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Timeline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364800"/>
            <a:ext cx="29367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8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Winter term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Complete ANSYS certification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Hand calculations for 1D and 2D complete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1D and 2D results gathered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Begin hand calculations for 3D and creating plausible meshes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3579425" y="1301575"/>
            <a:ext cx="3318600" cy="311820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8100000" dist="19050">
              <a:srgbClr val="000000">
                <a:alpha val="89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Spring term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2D results gathered, begin 3D analysis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Begin verification of simulation data in vacuum chamber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Mesh refinement, continue physical testing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Post-processing of data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Provide actionable suggestions to the OreSat team for attitude control of the satellite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53208" y="24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 CubeSat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17725"/>
            <a:ext cx="4373100" cy="3444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8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2U CubeSat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Project under the CubeSat Launch Initiative (CSLI), NASA Oregon Space Grant Consortium (OSGC)  and the Portland State Aerospace Society (PSAS)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 goal: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Develop an accurate ANSYS model to understand the thermal states that the satellite will undergo at various beta angles and attitudes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450" y="1017725"/>
            <a:ext cx="4267201" cy="2690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Progress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41040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Fall</a:t>
            </a:r>
            <a:endParaRPr sz="2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Onboarding to the OreSat Project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of other CubeSat Projects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506" y="3325776"/>
            <a:ext cx="4700981" cy="15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0" y="1041475"/>
            <a:ext cx="4260300" cy="15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Winter</a:t>
            </a:r>
            <a:endParaRPr sz="2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Working on completing edX training course through Cornell university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Developed Hand calculations to help build a 2d model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Hand </a:t>
            </a:r>
            <a:r>
              <a:rPr lang="en">
                <a:solidFill>
                  <a:srgbClr val="FFFFFF"/>
                </a:solidFill>
              </a:rPr>
              <a:t>Calculations</a:t>
            </a:r>
            <a:r>
              <a:rPr lang="en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999150" y="1088775"/>
            <a:ext cx="7145700" cy="3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These will give us a good idea of what kind of solutions to expect when running analysis in ANSYS.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Lumped capacitance assumes uniform Temperature throughout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163" y="1930050"/>
            <a:ext cx="43148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37650"/>
            <a:ext cx="85206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Hand </a:t>
            </a:r>
            <a:r>
              <a:rPr lang="en">
                <a:solidFill>
                  <a:srgbClr val="FFFFFF"/>
                </a:solidFill>
              </a:rPr>
              <a:t>Calculations</a:t>
            </a:r>
            <a:r>
              <a:rPr lang="en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999150" y="704950"/>
            <a:ext cx="7145700" cy="3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</a:rPr>
              <a:t>Energy gains</a:t>
            </a:r>
            <a:endParaRPr sz="1800" u="sng">
              <a:solidFill>
                <a:schemeClr val="lt1"/>
              </a:solidFill>
            </a:endParaRPr>
          </a:p>
          <a:p>
            <a:pPr indent="0" lvl="0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</a:rPr>
              <a:t>Losses</a:t>
            </a:r>
            <a:endParaRPr sz="1800" u="sng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288" y="1676400"/>
            <a:ext cx="51054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5863" y="3466525"/>
            <a:ext cx="2832275" cy="9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ANSYS Thermal Analysis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Of a single wall.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24725" y="1461300"/>
            <a:ext cx="3369000" cy="3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Simple 2D heat transfer analysis: A cross section of the cubesat wall.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Analysis is ran over a period of 5 minutes (300 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Initial temperature of 22 C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125" y="1170125"/>
            <a:ext cx="5245476" cy="31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ANSYS Thermal Analysis  Of a single wall.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0" name="Google Shape;100;p19" title="2D anim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825" y="1220175"/>
            <a:ext cx="73563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ANSYS Thermal Analysis  Of a single wall.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6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ANSYS Thermal Analysis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999150" y="1088775"/>
            <a:ext cx="7145700" cy="3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ANSYS uses a lot of processing power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More complex models take a very long time to load and run.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Student Version cannot make a fine enough mesh for accurate results.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PSAS should be getting a more powerful computer with full version of ANSYS.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