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38ddc4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38ddc4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7f4b4c8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7f4b4c8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7f4b4c83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7f4b4c8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7f4b4c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7f4b4c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3840000" dist="8572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Thermal analysis of a 2U CubeSat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21125"/>
            <a:ext cx="8520600" cy="1150200"/>
          </a:xfrm>
          <a:prstGeom prst="rect">
            <a:avLst/>
          </a:prstGeom>
          <a:noFill/>
          <a:effectLst>
            <a:outerShdw blurRad="157163" rotWithShape="0" algn="bl" dir="222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18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Parker Southwick, Jeremy Lowman, Katherine Popchock ,Thomas Otero, Tyler Benson and Griffin Johnson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244" y="107475"/>
            <a:ext cx="1023825" cy="1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" y="236738"/>
            <a:ext cx="27813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3208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CubeSat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4373100" cy="344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2U CubeSat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Project under the CubeSat Launch Initiative (CSLI), NASA Oregon Space Grant Consortium (OSGC)  and the Portland State Aerospace Society (PSAS)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goal: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 an accurate ANSYS model to understand the thermal states that the satellite will undergo at various beta angles and attitudes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50" y="1017725"/>
            <a:ext cx="4267201" cy="269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Sample of ANSYS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24725" y="1208650"/>
            <a:ext cx="33690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Simple 2D heat transfer problem: conduction at the bottom boundary, insulated sides on the left and top boundaries and convection on the right boundary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25" y="179650"/>
            <a:ext cx="3000079" cy="24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350" y="2723275"/>
            <a:ext cx="3733000" cy="23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Identified appropriate training modules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ANSYS certificates have been earned/made large dents in training progress as a whole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Timeline established for finishing fixing the vacuum chamber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Timeline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64800"/>
            <a:ext cx="29367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Winter term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Complete ANSYS certification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Hand calculations for 1D and 2D complete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1D and 2D results gathered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Begin hand calculations for 3D and creating plausible meshes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579425" y="1301575"/>
            <a:ext cx="3318600" cy="31182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8100000" dist="19050">
              <a:srgbClr val="000000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Spring term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2D results gathered, begin 3D analysis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Begin verification of simulation data in vacuum chamber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Mesh refinement, continue physical testing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Post-processing of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actionable suggestions to the OreSat team for attitude control of the satellite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