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63480B-9515-457A-B9ED-6B41A6328DA3}">
  <a:tblStyle styleId="{DB63480B-9515-457A-B9ED-6B41A6328D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1519b0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1519b0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1519b0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1519b0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1519b0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1519b0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2e2398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2e2398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1519b0b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21519b0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38ddc4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38ddc4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1519b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1519b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7f4b4c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7f4b4c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7f4b4c83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7f4b4c83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2e2398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2e2398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2e2398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b2e2398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1519b0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1519b0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7f4b4c8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7f4b4c8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0sADg2YMep3Rn3sLd1uvqCjV44i3kGIn/view" TargetMode="External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NLsn0jHvrdwCJLzN9Ra1oau4KSCmvWuv/view" TargetMode="External"/><Relationship Id="rId5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3840000" dist="85725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Thermal Analysis of a 2U CubeSat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21125"/>
            <a:ext cx="8520600" cy="1150200"/>
          </a:xfrm>
          <a:prstGeom prst="rect">
            <a:avLst/>
          </a:prstGeom>
          <a:noFill/>
          <a:effectLst>
            <a:outerShdw blurRad="157163" rotWithShape="0" algn="bl" dir="2220000" dist="6667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18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Parker Southwick, Jeremy Lowman, Katherine Popchock ,Thomas Otero, Tyler Benson and Griffin Johnson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244" y="107475"/>
            <a:ext cx="1023825" cy="10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75" y="236738"/>
            <a:ext cx="27813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ANSYS Thermal Analysis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Hollow Cube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24725" y="1461300"/>
            <a:ext cx="33690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Basic representation of a 3D hollow cube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Analysis runs for a period of 5 minutes (300 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Initial temperature of 20</a:t>
            </a:r>
            <a:r>
              <a:rPr lang="en">
                <a:solidFill>
                  <a:schemeClr val="lt1"/>
                </a:solidFill>
              </a:rPr>
              <a:t>°</a:t>
            </a:r>
            <a:r>
              <a:rPr lang="en">
                <a:solidFill>
                  <a:srgbClr val="FFFFFF"/>
                </a:solidFill>
              </a:rPr>
              <a:t> C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275" y="1461300"/>
            <a:ext cx="5015025" cy="23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42603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ANSYS Thermal Analysis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Hollow Cube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123925" y="260875"/>
            <a:ext cx="38004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Basic representation of a 3D hollow cube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Simulates worst hot case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Final temperature of 26</a:t>
            </a:r>
            <a:r>
              <a:rPr lang="en">
                <a:solidFill>
                  <a:schemeClr val="lt1"/>
                </a:solidFill>
              </a:rPr>
              <a:t>°</a:t>
            </a:r>
            <a:r>
              <a:rPr lang="en">
                <a:solidFill>
                  <a:srgbClr val="FFFFFF"/>
                </a:solidFill>
              </a:rPr>
              <a:t> C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913" y="2102463"/>
            <a:ext cx="38004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 title="Hollow Cube 1_4 tim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92888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42603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ANSYS Thermal Analysis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Hollow Cube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5130513" y="273000"/>
            <a:ext cx="37347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Basic representation of a 3D hollow cube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Simulates worst cold case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Minimum temperature of 4</a:t>
            </a:r>
            <a:r>
              <a:rPr lang="en">
                <a:solidFill>
                  <a:schemeClr val="lt1"/>
                </a:solidFill>
              </a:rPr>
              <a:t>°</a:t>
            </a:r>
            <a:r>
              <a:rPr lang="en">
                <a:solidFill>
                  <a:srgbClr val="FFFFFF"/>
                </a:solidFill>
              </a:rPr>
              <a:t> C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613" y="2124300"/>
            <a:ext cx="3800475" cy="238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 title="Hollow Cube no Solar 1_4 tim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01663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Next Steps / 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999150" y="1088775"/>
            <a:ext cx="71457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Add in values for </a:t>
            </a:r>
            <a:r>
              <a:rPr lang="en" sz="1800">
                <a:solidFill>
                  <a:schemeClr val="lt1"/>
                </a:solidFill>
              </a:rPr>
              <a:t>emissivity and absorptivity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Calculate projected area and determine best and worst tilt angle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Run longer simulations until the temperature approaches a limit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More complex model using full version of ANSYS - finer mesh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Make adjustments to model to capture more scenarios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93550" y="1777950"/>
            <a:ext cx="85206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FFFFFF"/>
                </a:solidFill>
              </a:rPr>
              <a:t>Questions?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53208" y="2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Outline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4373100" cy="3444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CubeSat Background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Mission Statement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Timeline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Design Progress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250" y="1125175"/>
            <a:ext cx="4267201" cy="269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53204" y="244500"/>
            <a:ext cx="42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CubeSat Background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17725"/>
            <a:ext cx="4039500" cy="3444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2U CubeSat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Project under the CubeSat Launch Initiative (CSLI), NASA Oregon Space Grant Consortium (OSGC)  and the Portland State Aerospace Society (PSAS)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572000" y="244500"/>
            <a:ext cx="41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Mission Statement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611600" y="1017725"/>
            <a:ext cx="4039500" cy="3444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Develop an accurate ANSYS thermal simulation to determine the thermal states the satellite undergos, and provide actionable design recommendations.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Timeline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{DB63480B-9515-457A-B9ED-6B41A6328DA3}</a:tableStyleId>
              </a:tblPr>
              <a:tblGrid>
                <a:gridCol w="1474725"/>
                <a:gridCol w="70458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10/01 - 12/31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Research other CubeSat projects. Simulation setup, assumptions made, thermal contacts, materials used, frame design, etc. Write up a Product Design Specification (PDS). Have a simplified SolidWorks model ready.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1/1 - 2/28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Initial thermal simulations of the satellite. Create actionable data for the OreSat prototype frame to be tested in the vacuum chamber.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3/1 - 3/31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Determine temperature fields, including the best case and worst case scenarios.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4/1-4/30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Suggest an optimal roll rate for the CubeSat.  First thermal tests in the vacuum chamber. Critical Design Review (CDR) after the first tests.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5/1 - 5/31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Suggest any material changes after physical testing in the vacuum chamber.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6/1 - 6/29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Final documentation.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Design Progress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5725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Winter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Completed</a:t>
            </a:r>
            <a:r>
              <a:rPr lang="en">
                <a:solidFill>
                  <a:srgbClr val="FFFFFF"/>
                </a:solidFill>
              </a:rPr>
              <a:t> ANSYS edX training course through Cornell university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Developed and refined hand calculations for a 2D model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Built 2D simulation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Built 3D simulation - basic model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Hand </a:t>
            </a:r>
            <a:r>
              <a:rPr lang="en">
                <a:solidFill>
                  <a:srgbClr val="FFFFFF"/>
                </a:solidFill>
              </a:rPr>
              <a:t>Calculations</a:t>
            </a: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999150" y="1088775"/>
            <a:ext cx="71457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These will give us a good idea of what kind of solutions to expect when running analysis in ANSYS.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Lumped capacitance assumes uniform Temperature throughout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176" y="1930050"/>
            <a:ext cx="4917250" cy="20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37650"/>
            <a:ext cx="85206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Hand </a:t>
            </a:r>
            <a:r>
              <a:rPr lang="en">
                <a:solidFill>
                  <a:srgbClr val="FFFFFF"/>
                </a:solidFill>
              </a:rPr>
              <a:t>Calculations</a:t>
            </a: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999150" y="704950"/>
            <a:ext cx="71457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425" y="862200"/>
            <a:ext cx="6135150" cy="9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025" y="1859700"/>
            <a:ext cx="1384911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1628" y="1859702"/>
            <a:ext cx="1952399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932550"/>
            <a:ext cx="85206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Circuit Board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999150" y="704950"/>
            <a:ext cx="71457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72" y="1920597"/>
            <a:ext cx="4105951" cy="28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699" y="1884600"/>
            <a:ext cx="3953601" cy="29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ANSYS Thermal Analysis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2D Plate vs Matlab Results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0963"/>
            <a:ext cx="3282024" cy="2095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163" y="2220975"/>
            <a:ext cx="32670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11575" y="1499325"/>
            <a:ext cx="8520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Ansys:										</a:t>
            </a:r>
            <a:r>
              <a:rPr lang="en">
                <a:solidFill>
                  <a:srgbClr val="FFFFFF"/>
                </a:solidFill>
              </a:rPr>
              <a:t>Matlab: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372.4 K	(99</a:t>
            </a:r>
            <a:r>
              <a:rPr lang="en" sz="1800">
                <a:solidFill>
                  <a:schemeClr val="lt1"/>
                </a:solidFill>
              </a:rPr>
              <a:t>°</a:t>
            </a:r>
            <a:r>
              <a:rPr lang="en">
                <a:solidFill>
                  <a:srgbClr val="FFFFFF"/>
                </a:solidFill>
              </a:rPr>
              <a:t> C)							Max 366.4 K	(93</a:t>
            </a:r>
            <a:r>
              <a:rPr lang="en" sz="1800">
                <a:solidFill>
                  <a:schemeClr val="lt1"/>
                </a:solidFill>
              </a:rPr>
              <a:t>°</a:t>
            </a:r>
            <a:r>
              <a:rPr lang="en">
                <a:solidFill>
                  <a:srgbClr val="FFFFFF"/>
                </a:solidFill>
              </a:rPr>
              <a:t> C)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