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B334-AA0C-4BB1-9040-743BADADD485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83C-78A1-4A2C-AB02-658AE3B1A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30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B334-AA0C-4BB1-9040-743BADADD485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83C-78A1-4A2C-AB02-658AE3B1A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0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B334-AA0C-4BB1-9040-743BADADD485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83C-78A1-4A2C-AB02-658AE3B1A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B334-AA0C-4BB1-9040-743BADADD485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83C-78A1-4A2C-AB02-658AE3B1A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56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B334-AA0C-4BB1-9040-743BADADD485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83C-78A1-4A2C-AB02-658AE3B1A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7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B334-AA0C-4BB1-9040-743BADADD485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83C-78A1-4A2C-AB02-658AE3B1A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50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B334-AA0C-4BB1-9040-743BADADD485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83C-78A1-4A2C-AB02-658AE3B1A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30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B334-AA0C-4BB1-9040-743BADADD485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83C-78A1-4A2C-AB02-658AE3B1A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9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B334-AA0C-4BB1-9040-743BADADD485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83C-78A1-4A2C-AB02-658AE3B1A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2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B334-AA0C-4BB1-9040-743BADADD485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83C-78A1-4A2C-AB02-658AE3B1A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0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B334-AA0C-4BB1-9040-743BADADD485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83C-78A1-4A2C-AB02-658AE3B1A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1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B334-AA0C-4BB1-9040-743BADADD485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83C-78A1-4A2C-AB02-658AE3B1A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79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ARVORE RUBRO-NEGRA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ESTRUTURA DE DADOS II</a:t>
            </a:r>
          </a:p>
          <a:p>
            <a:r>
              <a:rPr lang="pt-BR" dirty="0" smtClean="0"/>
              <a:t>JULIO MARTINS</a:t>
            </a:r>
            <a:endParaRPr lang="pt-BR" dirty="0" smtClean="0"/>
          </a:p>
          <a:p>
            <a:r>
              <a:rPr lang="pt-BR" dirty="0" smtClean="0"/>
              <a:t>MATHEUS LIMA</a:t>
            </a:r>
            <a:endParaRPr lang="pt-BR" dirty="0" smtClean="0"/>
          </a:p>
          <a:p>
            <a:r>
              <a:rPr lang="pt-BR" dirty="0" smtClean="0"/>
              <a:t>VITOR CARMONA 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20663"/>
            <a:ext cx="11521439" cy="244416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" y="3711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60586"/>
            <a:ext cx="10515600" cy="4677506"/>
          </a:xfrm>
        </p:spPr>
        <p:txBody>
          <a:bodyPr>
            <a:normAutofit/>
          </a:bodyPr>
          <a:lstStyle/>
          <a:p>
            <a:r>
              <a:rPr lang="pt-BR" dirty="0" smtClean="0"/>
              <a:t>São tipo de arvores binarias de busca</a:t>
            </a:r>
          </a:p>
          <a:p>
            <a:r>
              <a:rPr lang="pt-BR" dirty="0" smtClean="0"/>
              <a:t>Também conhecidas como Red-Black Trees.</a:t>
            </a:r>
          </a:p>
          <a:p>
            <a:endParaRPr lang="pt-BR" dirty="0" smtClean="0"/>
          </a:p>
          <a:p>
            <a:r>
              <a:rPr lang="pt-BR" dirty="0" smtClean="0"/>
              <a:t>Cada Node(nó) desse tipo de arvore é constituído pelos seguintes campos: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dirty="0" smtClean="0"/>
              <a:t>data (valor ou “dados” do nó)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dirty="0" smtClean="0"/>
              <a:t>parent (pai)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dirty="0" smtClean="0"/>
              <a:t>right (filho direito)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dirty="0" smtClean="0"/>
              <a:t>left </a:t>
            </a:r>
            <a:r>
              <a:rPr lang="pt-BR" dirty="0" smtClean="0"/>
              <a:t>(filho esquerdo)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dirty="0" smtClean="0"/>
              <a:t>color (cor do nó, pode ser vermelho(1) ou preto(0))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5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60586"/>
            <a:ext cx="10515600" cy="3930160"/>
          </a:xfrm>
        </p:spPr>
        <p:txBody>
          <a:bodyPr>
            <a:normAutofit/>
          </a:bodyPr>
          <a:lstStyle/>
          <a:p>
            <a:r>
              <a:rPr lang="pt-BR" dirty="0" smtClean="0"/>
              <a:t>Simplificadamente, uma arvore rubro-negra é uma arvore binaria de busca que insere e remove de maneira inteligente, com a intenção de assegurar que a arvore permaneça aproximadamente “balanceada”.</a:t>
            </a:r>
          </a:p>
          <a:p>
            <a:endParaRPr lang="pt-BR" dirty="0"/>
          </a:p>
          <a:p>
            <a:r>
              <a:rPr lang="pt-BR" dirty="0" smtClean="0"/>
              <a:t>Mesmo sendo uma arvore complexa, ela consegue ser eficiente na prática, realizando operações de inserção, busca e remoção em tempo O(log n) onde n representa o numero total de elementos na arvore.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96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60586"/>
            <a:ext cx="10515600" cy="529296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Sempre que um nó não possuir um filho(esquerdo ou direito), supomos que ao invés de apontar para NULL, ele apontará para um nó fictício que será uma folha(NIL) da arvore.</a:t>
            </a:r>
          </a:p>
          <a:p>
            <a:pPr marL="0" indent="0">
              <a:buNone/>
            </a:pPr>
            <a:endParaRPr lang="pt-BR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Todo nó da arvore é vermelho ou preto.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A raiz é preta.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Toda </a:t>
            </a:r>
            <a:r>
              <a:rPr lang="pt-BR" dirty="0" smtClean="0"/>
              <a:t>folha(NULL</a:t>
            </a:r>
            <a:r>
              <a:rPr lang="pt-BR" dirty="0" smtClean="0"/>
              <a:t>) é preta.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Se um nó é vermelho, ambos seus filhos são pretos, portanto não podem existir dois nós vermelhos consecutivos.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Todo caminho da raiz até uma </a:t>
            </a:r>
            <a:r>
              <a:rPr lang="pt-BR" dirty="0" smtClean="0"/>
              <a:t>folha(NULL</a:t>
            </a:r>
            <a:r>
              <a:rPr lang="pt-BR" dirty="0" smtClean="0"/>
              <a:t>), tem a mesma quantidade de nós pretos.</a:t>
            </a:r>
          </a:p>
          <a:p>
            <a:pPr marL="457200" lvl="1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 altura h de uma arvore rubro-negra de n nós internos é no máximo 2log(n+1).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39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60586"/>
            <a:ext cx="10515600" cy="5292968"/>
          </a:xfrm>
        </p:spPr>
        <p:txBody>
          <a:bodyPr>
            <a:normAutofit/>
          </a:bodyPr>
          <a:lstStyle/>
          <a:p>
            <a:r>
              <a:rPr lang="pt-BR" dirty="0" smtClean="0"/>
              <a:t>Um nó capaz de satisfazer todos os itens acima é denominado equilibrado, caso contrario será denominado desequilibrado.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Em uma arvore rubro-negra todos os seus nós são equilibrados.</a:t>
            </a:r>
          </a:p>
          <a:p>
            <a:r>
              <a:rPr lang="pt-BR" dirty="0" smtClean="0"/>
              <a:t>Uma condição obtida a partir das propriedades é que em um caminho da raiz até uma </a:t>
            </a:r>
            <a:r>
              <a:rPr lang="pt-BR" dirty="0" err="1" smtClean="0"/>
              <a:t>sub-arvore</a:t>
            </a:r>
            <a:r>
              <a:rPr lang="pt-BR" dirty="0" smtClean="0"/>
              <a:t> vazia não podem existir nós vermelhos consecutivos.</a:t>
            </a:r>
          </a:p>
          <a:p>
            <a:r>
              <a:rPr lang="pt-BR" dirty="0" smtClean="0"/>
              <a:t>Após cada operação realizada na arvore o conjunto de propriedades é testado, caso alguma propriedade seja violada, são realizadas rotações e/ou ajustes de cores até que a arvore se encontre “balanceada”.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878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60586"/>
            <a:ext cx="10515600" cy="529296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19" y="1372269"/>
            <a:ext cx="8100762" cy="486960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 flipH="1">
            <a:off x="1663503" y="1372269"/>
            <a:ext cx="377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uma Arvore Rubro-Negra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60586"/>
            <a:ext cx="10515600" cy="5292968"/>
          </a:xfrm>
        </p:spPr>
        <p:txBody>
          <a:bodyPr>
            <a:normAutofit/>
          </a:bodyPr>
          <a:lstStyle/>
          <a:p>
            <a:r>
              <a:rPr lang="pt-BR" dirty="0" smtClean="0"/>
              <a:t>Similar ao processo de inserção em outras arvores, para inserir um valor V na arvore: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Se a raiz for NULL, insere o nó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Se V &lt; RAIZ, insere na </a:t>
            </a:r>
            <a:r>
              <a:rPr lang="pt-BR" dirty="0" err="1" smtClean="0"/>
              <a:t>sub-arvore</a:t>
            </a:r>
            <a:r>
              <a:rPr lang="pt-BR" dirty="0" smtClean="0"/>
              <a:t> esquerda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Se V &gt; RAIZ, insere na </a:t>
            </a:r>
            <a:r>
              <a:rPr lang="pt-BR" dirty="0" err="1" smtClean="0"/>
              <a:t>sub-arvore</a:t>
            </a:r>
            <a:r>
              <a:rPr lang="pt-BR" dirty="0" smtClean="0"/>
              <a:t> direita</a:t>
            </a:r>
          </a:p>
          <a:p>
            <a:r>
              <a:rPr lang="pt-BR" dirty="0" smtClean="0"/>
              <a:t>Método aplicado de forma recursiva, percorre a arvore até chegar ao nó folha que ira se tornar o pai do novo nó.</a:t>
            </a:r>
          </a:p>
          <a:p>
            <a:r>
              <a:rPr lang="pt-BR" dirty="0" smtClean="0"/>
              <a:t>Todo novo nó inserido inicialmente será vermelho.</a:t>
            </a:r>
          </a:p>
          <a:p>
            <a:r>
              <a:rPr lang="pt-BR" dirty="0" smtClean="0"/>
              <a:t>Após a inserção devemos verificar se houve a violação de alguma das propriedades.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292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r>
              <a:rPr lang="pt-BR" dirty="0" smtClean="0"/>
              <a:t>Inserção – Casos de Inserção e Violações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60586"/>
            <a:ext cx="10515600" cy="5292968"/>
          </a:xfrm>
        </p:spPr>
        <p:txBody>
          <a:bodyPr>
            <a:normAutofit/>
          </a:bodyPr>
          <a:lstStyle/>
          <a:p>
            <a:r>
              <a:rPr lang="pt-BR" dirty="0" smtClean="0"/>
              <a:t>Consideramos K o novo nó a ser inserido na arvore T, P sendo seu nó pai, U seu tio, S seu irmão e G pai de P.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Caso 1: T está vazia.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smtClean="0"/>
              <a:t> Fazemos de K a raiz e alteramos sua cor de VERMELHO para PRETO.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Caso 2: P é preto.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P sendo preto não causa a violação de nenhuma propriedade, portanto não fazemos nada.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</a:rPr>
              <a:t>Caso 3: P é vermelho.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0000"/>
                </a:solidFill>
              </a:rPr>
              <a:t>P sendo vermelho viola a propriedade 4, P e K agora são VERMELHOS, G deve ser PRETO pois devemos assumir que T estava equilibrada antes da inserção de K. Para solucionar o caso </a:t>
            </a:r>
            <a:r>
              <a:rPr lang="pt-BR" smtClean="0">
                <a:solidFill>
                  <a:srgbClr val="FF0000"/>
                </a:solidFill>
              </a:rPr>
              <a:t>devemos checar de U é VERMELHO ou PRETO.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193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4964</TotalTime>
  <Words>583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Tema do Office</vt:lpstr>
      <vt:lpstr>ARVORE RUBRO-NEGRA</vt:lpstr>
      <vt:lpstr>Introdução</vt:lpstr>
      <vt:lpstr>Introdução</vt:lpstr>
      <vt:lpstr>Propriedades</vt:lpstr>
      <vt:lpstr>Propriedades</vt:lpstr>
      <vt:lpstr>Propriedades</vt:lpstr>
      <vt:lpstr>Inserção</vt:lpstr>
      <vt:lpstr>Inserção – Casos de Inserção e Violações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ARVORE RUBRO-NEGRA</dc:title>
  <dc:creator>Vitor Carmona</dc:creator>
  <cp:lastModifiedBy>faipe-ti-06</cp:lastModifiedBy>
  <cp:revision>22</cp:revision>
  <dcterms:created xsi:type="dcterms:W3CDTF">2022-05-25T13:30:41Z</dcterms:created>
  <dcterms:modified xsi:type="dcterms:W3CDTF">2022-05-31T11:50:33Z</dcterms:modified>
</cp:coreProperties>
</file>