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973-595B-2E7A-B09F-E03BEACE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450B-DBD9-1E93-D376-8F033F3B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B914-4249-2D3E-2DE3-3948AD49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0EE7-BF48-27A3-AEB9-2742A80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968F-7575-5604-F4D7-CD19BD3E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3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439-6333-CFCA-F2E4-AFD92EC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0B087-224E-EE83-2C1E-8C98D3AF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E499-118B-09F5-29AD-63E1DF3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CC00-2244-45B7-0781-4C08D3C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637E-998C-D81A-5BC1-1B4B0808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40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64D8C-CB04-3355-7FF4-E37F4519C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6AFBA-F476-AD9F-814D-7EB0B0BD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F369-DFA0-1445-FC74-FC0C0E7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C3F3-0D11-26FD-F7E5-FBC810DA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1B2-8D09-3808-22EC-3E4CAB62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17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C69-B4C9-0B39-62E0-8A2F725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CBE4-AA53-B0DC-D683-ED2981BC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0B29-4D13-5CAB-C6E8-DA60BE9C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5B24-6EDF-6E12-0D25-FD5BA29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6EF1-1BF4-EA2C-D315-654E68B3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8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97B-38C3-DDAB-850D-A1A4A68E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B2AE-950A-27C5-B2C4-F91B94F4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841E-6B8F-E860-1561-A8CE933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F58D-9BD5-125B-180A-F6EAFC01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94D0-16CE-54A9-33CE-5093B2D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0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23DD-5911-28ED-CFAD-60447CC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4254-85F0-F095-8671-6848850E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27F3-8830-F497-1B1A-6EC2ACC1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930A-E752-430E-1F5B-D079EC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914D-FE1A-3BF4-C839-7E53A3AB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A5BB-6500-2B05-18B8-4F5F8D19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94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5FC-7861-C184-556F-FA0BEE7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A1B3-0635-73B6-5B7E-9B9C0D4E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B5EDF-EF5A-B183-B8E2-F11CA467D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B383F-2102-92AB-933B-09FA5262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D9AF9-FF5F-FEDC-9E56-7272D201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58AA-3F94-91A1-D5E5-F71FDCE6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12B65-8662-EA77-92AF-684E148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29F46-F037-710B-5973-7CD9446F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69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815F-C5AB-A28C-ABD8-992FAB73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5AD81-E1CD-213B-89D1-F350EA17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F787B-D67C-5D9C-5AAB-D12C5F38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0D0B-4D0A-7A49-7899-B9EBD22B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0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D95C5-7CF1-5F29-FD4E-0D957312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DBF6-2680-2243-C0E0-2B6307C2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D827-5FB4-1C92-D278-100C09A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4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CC8-80FF-8549-DCFD-7B13C06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9853-119A-A58C-F9ED-CF564D16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6DE9E-CC24-82FA-92EB-2FBEDE50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0174-D80E-CC20-17AB-A887E9D9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6E9F-FEC1-AFC0-7661-B014B9C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DF90-0CEF-3BF0-D69F-A880F4B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65C7-91FF-0391-9D50-3E992121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6615-6686-5613-C839-4B3183ACB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519C-5B6A-FF26-7DEB-21501E42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C60D-05F7-431B-04FE-06F8FE72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A791-43A0-7BB9-0070-1B0F8B0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5CB01-1BA9-2BF6-D1B7-9F2FB4A8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2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FA559-1357-5443-41C4-9C95DAAB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E9DE-E555-7FDE-27F5-46E7FB6B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EF71-D55D-E7DF-EC03-24C685382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CC0D-0B20-0A2D-276D-2A750DFC7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1650-A82D-2FDE-F9AB-89ECA02A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7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quast/R-Shiny-Meetu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B6D-5030-7999-50AC-77740EEC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819807"/>
            <a:ext cx="9144000" cy="1460446"/>
          </a:xfrm>
        </p:spPr>
        <p:txBody>
          <a:bodyPr>
            <a:normAutofit/>
          </a:bodyPr>
          <a:lstStyle/>
          <a:p>
            <a:r>
              <a:rPr lang="en-DE" sz="7200" b="1" dirty="0">
                <a:solidFill>
                  <a:srgbClr val="0070C0"/>
                </a:solidFill>
              </a:rPr>
              <a:t>R Shiny meetup</a:t>
            </a:r>
          </a:p>
        </p:txBody>
      </p:sp>
      <p:pic>
        <p:nvPicPr>
          <p:cNvPr id="5" name="Picture 4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5987A90E-4A10-6869-1558-AD7BE474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43" y="2825148"/>
            <a:ext cx="2842511" cy="32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3719195" y="388884"/>
            <a:ext cx="4753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Introduction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869472" y="2385849"/>
            <a:ext cx="7347011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/>
              <a:t>What are your experiences with R?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/>
              <a:t>Do you already have a Shiny project in mind?</a:t>
            </a:r>
          </a:p>
        </p:txBody>
      </p:sp>
    </p:spTree>
    <p:extLst>
      <p:ext uri="{BB962C8B-B14F-4D97-AF65-F5344CB8AC3E}">
        <p14:creationId xmlns:p14="http://schemas.microsoft.com/office/powerpoint/2010/main" val="149876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3759783" y="367863"/>
            <a:ext cx="4672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Aim of this meetup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978188" y="1733792"/>
            <a:ext cx="90357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>
                <a:solidFill>
                  <a:srgbClr val="0070C0"/>
                </a:solidFill>
              </a:rPr>
              <a:t>Learn Shiny!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What you can do with Shiny.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How to make an actual Shiny web application.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What other useful packages related to Shiny there are.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GB" sz="2800" dirty="0"/>
              <a:t>E</a:t>
            </a:r>
            <a:r>
              <a:rPr lang="en-DE" sz="2800" dirty="0"/>
              <a:t>.g. </a:t>
            </a:r>
            <a:r>
              <a:rPr lang="en-GB" sz="2800" dirty="0"/>
              <a:t>Shiny UI Editor</a:t>
            </a:r>
            <a:r>
              <a:rPr lang="en-DE" sz="2800" dirty="0"/>
              <a:t>, Shiny for python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>
                <a:solidFill>
                  <a:srgbClr val="0070C0"/>
                </a:solidFill>
              </a:rPr>
              <a:t>Collaborate with others on small fun projects.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Learn how to use Git and GitHub for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54855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4548783" y="367863"/>
            <a:ext cx="3094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GitHub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988698" y="1796854"/>
            <a:ext cx="6866431" cy="3041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70C0"/>
                </a:solidFill>
                <a:hlinkClick r:id="rId2"/>
              </a:rPr>
              <a:t>https://github.com/jpquast/R-Shiny-Meetup</a:t>
            </a:r>
            <a:endParaRPr lang="en-GB" sz="28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Exercises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Presentations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68450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R Shiny meetup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meetup</dc:title>
  <dc:creator>Quast  Jan-Philipp</dc:creator>
  <cp:lastModifiedBy>Quast  Jan-Philipp</cp:lastModifiedBy>
  <cp:revision>1</cp:revision>
  <dcterms:created xsi:type="dcterms:W3CDTF">2022-09-25T16:10:42Z</dcterms:created>
  <dcterms:modified xsi:type="dcterms:W3CDTF">2022-09-25T17:34:54Z</dcterms:modified>
</cp:coreProperties>
</file>