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98D76-6953-4E19-A24B-7FE0372357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2A73BD-40D7-47EB-B1EB-672DBA98B13B}">
      <dgm:prSet/>
      <dgm:spPr/>
      <dgm:t>
        <a:bodyPr/>
        <a:lstStyle/>
        <a:p>
          <a:pPr>
            <a:defRPr cap="all"/>
          </a:pPr>
          <a:r>
            <a:rPr lang="en-AU"/>
            <a:t>Link to rideshare app</a:t>
          </a:r>
          <a:endParaRPr lang="en-US"/>
        </a:p>
      </dgm:t>
    </dgm:pt>
    <dgm:pt modelId="{496A63FC-C8EA-4562-8636-751027FB78F8}" type="parTrans" cxnId="{73EA7EE4-843C-4925-84A2-53E4DA866B9A}">
      <dgm:prSet/>
      <dgm:spPr/>
      <dgm:t>
        <a:bodyPr/>
        <a:lstStyle/>
        <a:p>
          <a:endParaRPr lang="en-US"/>
        </a:p>
      </dgm:t>
    </dgm:pt>
    <dgm:pt modelId="{B6544C22-B5E0-4B05-AC50-88F06D4E9667}" type="sibTrans" cxnId="{73EA7EE4-843C-4925-84A2-53E4DA866B9A}">
      <dgm:prSet/>
      <dgm:spPr/>
      <dgm:t>
        <a:bodyPr/>
        <a:lstStyle/>
        <a:p>
          <a:endParaRPr lang="en-US"/>
        </a:p>
      </dgm:t>
    </dgm:pt>
    <dgm:pt modelId="{B8313199-47D4-48B4-A217-47D8FEA98FA7}">
      <dgm:prSet/>
      <dgm:spPr/>
      <dgm:t>
        <a:bodyPr/>
        <a:lstStyle/>
        <a:p>
          <a:pPr>
            <a:defRPr cap="all"/>
          </a:pPr>
          <a:r>
            <a:rPr lang="en-AU"/>
            <a:t>User can sign up to bar newsletter</a:t>
          </a:r>
          <a:endParaRPr lang="en-US"/>
        </a:p>
      </dgm:t>
    </dgm:pt>
    <dgm:pt modelId="{93D51918-5227-44FE-ACB1-591822FF3D5C}" type="parTrans" cxnId="{4986CDE9-E5DB-4DA4-A586-F526C805F0E5}">
      <dgm:prSet/>
      <dgm:spPr/>
      <dgm:t>
        <a:bodyPr/>
        <a:lstStyle/>
        <a:p>
          <a:endParaRPr lang="en-US"/>
        </a:p>
      </dgm:t>
    </dgm:pt>
    <dgm:pt modelId="{4FC01807-D3DA-461F-BE74-5F40A8438B86}" type="sibTrans" cxnId="{4986CDE9-E5DB-4DA4-A586-F526C805F0E5}">
      <dgm:prSet/>
      <dgm:spPr/>
      <dgm:t>
        <a:bodyPr/>
        <a:lstStyle/>
        <a:p>
          <a:endParaRPr lang="en-US"/>
        </a:p>
      </dgm:t>
    </dgm:pt>
    <dgm:pt modelId="{DAF220AA-6E9B-4280-88CA-6056594E05A3}">
      <dgm:prSet/>
      <dgm:spPr/>
      <dgm:t>
        <a:bodyPr/>
        <a:lstStyle/>
        <a:p>
          <a:pPr>
            <a:defRPr cap="all"/>
          </a:pPr>
          <a:r>
            <a:rPr lang="en-AU"/>
            <a:t>User can upload their own photos</a:t>
          </a:r>
          <a:endParaRPr lang="en-US"/>
        </a:p>
      </dgm:t>
    </dgm:pt>
    <dgm:pt modelId="{813B924B-98B9-444D-BBFD-768950E31579}" type="parTrans" cxnId="{E48D97D9-50E2-4C00-9146-58B78B64DA75}">
      <dgm:prSet/>
      <dgm:spPr/>
      <dgm:t>
        <a:bodyPr/>
        <a:lstStyle/>
        <a:p>
          <a:endParaRPr lang="en-US"/>
        </a:p>
      </dgm:t>
    </dgm:pt>
    <dgm:pt modelId="{5CBA4B08-AB9C-4DF5-971B-C1C22915A1CE}" type="sibTrans" cxnId="{E48D97D9-50E2-4C00-9146-58B78B64DA75}">
      <dgm:prSet/>
      <dgm:spPr/>
      <dgm:t>
        <a:bodyPr/>
        <a:lstStyle/>
        <a:p>
          <a:endParaRPr lang="en-US"/>
        </a:p>
      </dgm:t>
    </dgm:pt>
    <dgm:pt modelId="{2E5BBFE8-1CE3-4CC6-A339-854306033E19}">
      <dgm:prSet/>
      <dgm:spPr/>
      <dgm:t>
        <a:bodyPr/>
        <a:lstStyle/>
        <a:p>
          <a:pPr>
            <a:defRPr cap="all"/>
          </a:pPr>
          <a:r>
            <a:rPr lang="en-AU"/>
            <a:t>User can add ratings and comments about bar</a:t>
          </a:r>
          <a:endParaRPr lang="en-US"/>
        </a:p>
      </dgm:t>
    </dgm:pt>
    <dgm:pt modelId="{B03DE00A-3B11-40A2-BEF7-925D5162D105}" type="parTrans" cxnId="{0829429C-5821-43FA-915F-A2940AA3F8A7}">
      <dgm:prSet/>
      <dgm:spPr/>
      <dgm:t>
        <a:bodyPr/>
        <a:lstStyle/>
        <a:p>
          <a:endParaRPr lang="en-US"/>
        </a:p>
      </dgm:t>
    </dgm:pt>
    <dgm:pt modelId="{4178FE64-B9CA-4959-BA8A-CB696B219348}" type="sibTrans" cxnId="{0829429C-5821-43FA-915F-A2940AA3F8A7}">
      <dgm:prSet/>
      <dgm:spPr/>
      <dgm:t>
        <a:bodyPr/>
        <a:lstStyle/>
        <a:p>
          <a:endParaRPr lang="en-US"/>
        </a:p>
      </dgm:t>
    </dgm:pt>
    <dgm:pt modelId="{DEC004DE-43C8-4655-83F5-AC7217D3B718}">
      <dgm:prSet/>
      <dgm:spPr/>
      <dgm:t>
        <a:bodyPr/>
        <a:lstStyle/>
        <a:p>
          <a:pPr>
            <a:defRPr cap="all"/>
          </a:pPr>
          <a:r>
            <a:rPr lang="en-AU"/>
            <a:t>User can save favourite bars</a:t>
          </a:r>
          <a:endParaRPr lang="en-US"/>
        </a:p>
      </dgm:t>
    </dgm:pt>
    <dgm:pt modelId="{FB324A1A-45CA-49A4-9B37-1D55C05217E5}" type="parTrans" cxnId="{8D06ECCA-D745-46C1-9BF2-B086D2EA7307}">
      <dgm:prSet/>
      <dgm:spPr/>
      <dgm:t>
        <a:bodyPr/>
        <a:lstStyle/>
        <a:p>
          <a:endParaRPr lang="en-US"/>
        </a:p>
      </dgm:t>
    </dgm:pt>
    <dgm:pt modelId="{A396869B-8E2E-447C-A9E1-B33208804DF4}" type="sibTrans" cxnId="{8D06ECCA-D745-46C1-9BF2-B086D2EA7307}">
      <dgm:prSet/>
      <dgm:spPr/>
      <dgm:t>
        <a:bodyPr/>
        <a:lstStyle/>
        <a:p>
          <a:endParaRPr lang="en-US"/>
        </a:p>
      </dgm:t>
    </dgm:pt>
    <dgm:pt modelId="{6FC113DF-C840-4437-8886-0C578F7F77B5}" type="pres">
      <dgm:prSet presAssocID="{00998D76-6953-4E19-A24B-7FE0372357B7}" presName="root" presStyleCnt="0">
        <dgm:presLayoutVars>
          <dgm:dir/>
          <dgm:resizeHandles val="exact"/>
        </dgm:presLayoutVars>
      </dgm:prSet>
      <dgm:spPr/>
    </dgm:pt>
    <dgm:pt modelId="{1F44EA1B-BFBF-42A9-AE7A-5CB8D717342D}" type="pres">
      <dgm:prSet presAssocID="{0B2A73BD-40D7-47EB-B1EB-672DBA98B13B}" presName="compNode" presStyleCnt="0"/>
      <dgm:spPr/>
    </dgm:pt>
    <dgm:pt modelId="{C8456431-B03B-4AA8-BD92-18025830FF19}" type="pres">
      <dgm:prSet presAssocID="{0B2A73BD-40D7-47EB-B1EB-672DBA98B13B}" presName="iconBgRect" presStyleLbl="bgShp" presStyleIdx="0" presStyleCnt="5"/>
      <dgm:spPr/>
    </dgm:pt>
    <dgm:pt modelId="{79B72BC0-E503-44BD-897F-E83DFF2F3333}" type="pres">
      <dgm:prSet presAssocID="{0B2A73BD-40D7-47EB-B1EB-672DBA98B1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58C5111-F3FC-4EB6-9BCA-1CECA7E4C793}" type="pres">
      <dgm:prSet presAssocID="{0B2A73BD-40D7-47EB-B1EB-672DBA98B13B}" presName="spaceRect" presStyleCnt="0"/>
      <dgm:spPr/>
    </dgm:pt>
    <dgm:pt modelId="{EC7DA66E-A152-461F-86F6-948313EB588C}" type="pres">
      <dgm:prSet presAssocID="{0B2A73BD-40D7-47EB-B1EB-672DBA98B13B}" presName="textRect" presStyleLbl="revTx" presStyleIdx="0" presStyleCnt="5">
        <dgm:presLayoutVars>
          <dgm:chMax val="1"/>
          <dgm:chPref val="1"/>
        </dgm:presLayoutVars>
      </dgm:prSet>
      <dgm:spPr/>
    </dgm:pt>
    <dgm:pt modelId="{5ECB2FC2-674E-4B8F-9E2C-0B72898EC883}" type="pres">
      <dgm:prSet presAssocID="{B6544C22-B5E0-4B05-AC50-88F06D4E9667}" presName="sibTrans" presStyleCnt="0"/>
      <dgm:spPr/>
    </dgm:pt>
    <dgm:pt modelId="{CA8732EC-C1A8-4F05-BA47-AF6283A82273}" type="pres">
      <dgm:prSet presAssocID="{B8313199-47D4-48B4-A217-47D8FEA98FA7}" presName="compNode" presStyleCnt="0"/>
      <dgm:spPr/>
    </dgm:pt>
    <dgm:pt modelId="{EF7FA431-34A0-47B7-ACA5-C3B2498188DB}" type="pres">
      <dgm:prSet presAssocID="{B8313199-47D4-48B4-A217-47D8FEA98FA7}" presName="iconBgRect" presStyleLbl="bgShp" presStyleIdx="1" presStyleCnt="5"/>
      <dgm:spPr/>
    </dgm:pt>
    <dgm:pt modelId="{5899E172-3403-4230-B667-55B06205659C}" type="pres">
      <dgm:prSet presAssocID="{B8313199-47D4-48B4-A217-47D8FEA98F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E89CBB7-506C-49FA-8D67-E42782E04A44}" type="pres">
      <dgm:prSet presAssocID="{B8313199-47D4-48B4-A217-47D8FEA98FA7}" presName="spaceRect" presStyleCnt="0"/>
      <dgm:spPr/>
    </dgm:pt>
    <dgm:pt modelId="{7FEE7398-41B3-44A2-8B8F-E4386CEC76DE}" type="pres">
      <dgm:prSet presAssocID="{B8313199-47D4-48B4-A217-47D8FEA98FA7}" presName="textRect" presStyleLbl="revTx" presStyleIdx="1" presStyleCnt="5">
        <dgm:presLayoutVars>
          <dgm:chMax val="1"/>
          <dgm:chPref val="1"/>
        </dgm:presLayoutVars>
      </dgm:prSet>
      <dgm:spPr/>
    </dgm:pt>
    <dgm:pt modelId="{B4B02BB2-0C5B-4983-898E-354244FE787E}" type="pres">
      <dgm:prSet presAssocID="{4FC01807-D3DA-461F-BE74-5F40A8438B86}" presName="sibTrans" presStyleCnt="0"/>
      <dgm:spPr/>
    </dgm:pt>
    <dgm:pt modelId="{2DDED5C9-0B5D-4E9C-BCA4-8EA67BE34373}" type="pres">
      <dgm:prSet presAssocID="{DAF220AA-6E9B-4280-88CA-6056594E05A3}" presName="compNode" presStyleCnt="0"/>
      <dgm:spPr/>
    </dgm:pt>
    <dgm:pt modelId="{BCC45F0E-5153-40AF-8D33-F3019CE037E0}" type="pres">
      <dgm:prSet presAssocID="{DAF220AA-6E9B-4280-88CA-6056594E05A3}" presName="iconBgRect" presStyleLbl="bgShp" presStyleIdx="2" presStyleCnt="5"/>
      <dgm:spPr/>
    </dgm:pt>
    <dgm:pt modelId="{FAC37CE6-1356-47CD-A495-D91060288DF1}" type="pres">
      <dgm:prSet presAssocID="{DAF220AA-6E9B-4280-88CA-6056594E05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E13FA7AA-1B7B-472A-B521-6EFA492A826A}" type="pres">
      <dgm:prSet presAssocID="{DAF220AA-6E9B-4280-88CA-6056594E05A3}" presName="spaceRect" presStyleCnt="0"/>
      <dgm:spPr/>
    </dgm:pt>
    <dgm:pt modelId="{8E2B363B-2030-4DBF-85D6-F064A9C6E7B9}" type="pres">
      <dgm:prSet presAssocID="{DAF220AA-6E9B-4280-88CA-6056594E05A3}" presName="textRect" presStyleLbl="revTx" presStyleIdx="2" presStyleCnt="5">
        <dgm:presLayoutVars>
          <dgm:chMax val="1"/>
          <dgm:chPref val="1"/>
        </dgm:presLayoutVars>
      </dgm:prSet>
      <dgm:spPr/>
    </dgm:pt>
    <dgm:pt modelId="{882CE386-AEBF-4850-9291-97DAF6C9628F}" type="pres">
      <dgm:prSet presAssocID="{5CBA4B08-AB9C-4DF5-971B-C1C22915A1CE}" presName="sibTrans" presStyleCnt="0"/>
      <dgm:spPr/>
    </dgm:pt>
    <dgm:pt modelId="{9523DABD-93B6-4281-8784-C6BC8A266BC4}" type="pres">
      <dgm:prSet presAssocID="{2E5BBFE8-1CE3-4CC6-A339-854306033E19}" presName="compNode" presStyleCnt="0"/>
      <dgm:spPr/>
    </dgm:pt>
    <dgm:pt modelId="{A904D963-8110-4EDC-8AA1-886C19BF2D21}" type="pres">
      <dgm:prSet presAssocID="{2E5BBFE8-1CE3-4CC6-A339-854306033E19}" presName="iconBgRect" presStyleLbl="bgShp" presStyleIdx="3" presStyleCnt="5"/>
      <dgm:spPr/>
    </dgm:pt>
    <dgm:pt modelId="{08CB7B96-00BC-4F63-972C-5953F786B4CA}" type="pres">
      <dgm:prSet presAssocID="{2E5BBFE8-1CE3-4CC6-A339-854306033E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2D96551-E472-4DFE-AD4A-07923D4498F7}" type="pres">
      <dgm:prSet presAssocID="{2E5BBFE8-1CE3-4CC6-A339-854306033E19}" presName="spaceRect" presStyleCnt="0"/>
      <dgm:spPr/>
    </dgm:pt>
    <dgm:pt modelId="{CFC634C4-480B-4D54-AD34-9713DCEB0EDE}" type="pres">
      <dgm:prSet presAssocID="{2E5BBFE8-1CE3-4CC6-A339-854306033E19}" presName="textRect" presStyleLbl="revTx" presStyleIdx="3" presStyleCnt="5">
        <dgm:presLayoutVars>
          <dgm:chMax val="1"/>
          <dgm:chPref val="1"/>
        </dgm:presLayoutVars>
      </dgm:prSet>
      <dgm:spPr/>
    </dgm:pt>
    <dgm:pt modelId="{8B13887B-085D-43AE-BC07-F0BACB87C80C}" type="pres">
      <dgm:prSet presAssocID="{4178FE64-B9CA-4959-BA8A-CB696B219348}" presName="sibTrans" presStyleCnt="0"/>
      <dgm:spPr/>
    </dgm:pt>
    <dgm:pt modelId="{DB4596BF-6AB9-4055-A0B5-2CBE7B5CD8B9}" type="pres">
      <dgm:prSet presAssocID="{DEC004DE-43C8-4655-83F5-AC7217D3B718}" presName="compNode" presStyleCnt="0"/>
      <dgm:spPr/>
    </dgm:pt>
    <dgm:pt modelId="{76789913-3974-4524-92E7-B7A9219DF0E5}" type="pres">
      <dgm:prSet presAssocID="{DEC004DE-43C8-4655-83F5-AC7217D3B718}" presName="iconBgRect" presStyleLbl="bgShp" presStyleIdx="4" presStyleCnt="5"/>
      <dgm:spPr/>
    </dgm:pt>
    <dgm:pt modelId="{4472C5C8-EFE8-449F-A564-7B9B6B416AB8}" type="pres">
      <dgm:prSet presAssocID="{DEC004DE-43C8-4655-83F5-AC7217D3B7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follow"/>
        </a:ext>
      </dgm:extLst>
    </dgm:pt>
    <dgm:pt modelId="{7786BA6F-4453-4F81-9EC4-EB1B3F74C7A4}" type="pres">
      <dgm:prSet presAssocID="{DEC004DE-43C8-4655-83F5-AC7217D3B718}" presName="spaceRect" presStyleCnt="0"/>
      <dgm:spPr/>
    </dgm:pt>
    <dgm:pt modelId="{911E02AC-46F0-4EA2-A0DE-55FCB653129A}" type="pres">
      <dgm:prSet presAssocID="{DEC004DE-43C8-4655-83F5-AC7217D3B71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01A9906-A940-4EF8-A727-F5689605F3F4}" type="presOf" srcId="{DAF220AA-6E9B-4280-88CA-6056594E05A3}" destId="{8E2B363B-2030-4DBF-85D6-F064A9C6E7B9}" srcOrd="0" destOrd="0" presId="urn:microsoft.com/office/officeart/2018/5/layout/IconCircleLabelList"/>
    <dgm:cxn modelId="{4D560D22-28D3-44DB-8C06-96C20D5AD2CD}" type="presOf" srcId="{0B2A73BD-40D7-47EB-B1EB-672DBA98B13B}" destId="{EC7DA66E-A152-461F-86F6-948313EB588C}" srcOrd="0" destOrd="0" presId="urn:microsoft.com/office/officeart/2018/5/layout/IconCircleLabelList"/>
    <dgm:cxn modelId="{9A140340-7441-4E41-AA8E-64517346160E}" type="presOf" srcId="{B8313199-47D4-48B4-A217-47D8FEA98FA7}" destId="{7FEE7398-41B3-44A2-8B8F-E4386CEC76DE}" srcOrd="0" destOrd="0" presId="urn:microsoft.com/office/officeart/2018/5/layout/IconCircleLabelList"/>
    <dgm:cxn modelId="{F13FB795-F9E8-422D-9DD5-6C40E2C85EC8}" type="presOf" srcId="{2E5BBFE8-1CE3-4CC6-A339-854306033E19}" destId="{CFC634C4-480B-4D54-AD34-9713DCEB0EDE}" srcOrd="0" destOrd="0" presId="urn:microsoft.com/office/officeart/2018/5/layout/IconCircleLabelList"/>
    <dgm:cxn modelId="{0829429C-5821-43FA-915F-A2940AA3F8A7}" srcId="{00998D76-6953-4E19-A24B-7FE0372357B7}" destId="{2E5BBFE8-1CE3-4CC6-A339-854306033E19}" srcOrd="3" destOrd="0" parTransId="{B03DE00A-3B11-40A2-BEF7-925D5162D105}" sibTransId="{4178FE64-B9CA-4959-BA8A-CB696B219348}"/>
    <dgm:cxn modelId="{7F701E9D-C5FF-43E4-81C7-254C18CBFF56}" type="presOf" srcId="{DEC004DE-43C8-4655-83F5-AC7217D3B718}" destId="{911E02AC-46F0-4EA2-A0DE-55FCB653129A}" srcOrd="0" destOrd="0" presId="urn:microsoft.com/office/officeart/2018/5/layout/IconCircleLabelList"/>
    <dgm:cxn modelId="{8D06ECCA-D745-46C1-9BF2-B086D2EA7307}" srcId="{00998D76-6953-4E19-A24B-7FE0372357B7}" destId="{DEC004DE-43C8-4655-83F5-AC7217D3B718}" srcOrd="4" destOrd="0" parTransId="{FB324A1A-45CA-49A4-9B37-1D55C05217E5}" sibTransId="{A396869B-8E2E-447C-A9E1-B33208804DF4}"/>
    <dgm:cxn modelId="{DC37CAD7-6487-49EB-9F80-D64FE2ADBF58}" type="presOf" srcId="{00998D76-6953-4E19-A24B-7FE0372357B7}" destId="{6FC113DF-C840-4437-8886-0C578F7F77B5}" srcOrd="0" destOrd="0" presId="urn:microsoft.com/office/officeart/2018/5/layout/IconCircleLabelList"/>
    <dgm:cxn modelId="{E48D97D9-50E2-4C00-9146-58B78B64DA75}" srcId="{00998D76-6953-4E19-A24B-7FE0372357B7}" destId="{DAF220AA-6E9B-4280-88CA-6056594E05A3}" srcOrd="2" destOrd="0" parTransId="{813B924B-98B9-444D-BBFD-768950E31579}" sibTransId="{5CBA4B08-AB9C-4DF5-971B-C1C22915A1CE}"/>
    <dgm:cxn modelId="{73EA7EE4-843C-4925-84A2-53E4DA866B9A}" srcId="{00998D76-6953-4E19-A24B-7FE0372357B7}" destId="{0B2A73BD-40D7-47EB-B1EB-672DBA98B13B}" srcOrd="0" destOrd="0" parTransId="{496A63FC-C8EA-4562-8636-751027FB78F8}" sibTransId="{B6544C22-B5E0-4B05-AC50-88F06D4E9667}"/>
    <dgm:cxn modelId="{4986CDE9-E5DB-4DA4-A586-F526C805F0E5}" srcId="{00998D76-6953-4E19-A24B-7FE0372357B7}" destId="{B8313199-47D4-48B4-A217-47D8FEA98FA7}" srcOrd="1" destOrd="0" parTransId="{93D51918-5227-44FE-ACB1-591822FF3D5C}" sibTransId="{4FC01807-D3DA-461F-BE74-5F40A8438B86}"/>
    <dgm:cxn modelId="{7A6BB769-5493-4A43-994F-03EA0A51B54A}" type="presParOf" srcId="{6FC113DF-C840-4437-8886-0C578F7F77B5}" destId="{1F44EA1B-BFBF-42A9-AE7A-5CB8D717342D}" srcOrd="0" destOrd="0" presId="urn:microsoft.com/office/officeart/2018/5/layout/IconCircleLabelList"/>
    <dgm:cxn modelId="{7794708E-035A-482F-9D1B-D93847366BC1}" type="presParOf" srcId="{1F44EA1B-BFBF-42A9-AE7A-5CB8D717342D}" destId="{C8456431-B03B-4AA8-BD92-18025830FF19}" srcOrd="0" destOrd="0" presId="urn:microsoft.com/office/officeart/2018/5/layout/IconCircleLabelList"/>
    <dgm:cxn modelId="{506EE812-CA09-4AAB-B9F9-26D37EB19239}" type="presParOf" srcId="{1F44EA1B-BFBF-42A9-AE7A-5CB8D717342D}" destId="{79B72BC0-E503-44BD-897F-E83DFF2F3333}" srcOrd="1" destOrd="0" presId="urn:microsoft.com/office/officeart/2018/5/layout/IconCircleLabelList"/>
    <dgm:cxn modelId="{DA21CA40-EDF1-4186-BB66-BB6BF0702E38}" type="presParOf" srcId="{1F44EA1B-BFBF-42A9-AE7A-5CB8D717342D}" destId="{A58C5111-F3FC-4EB6-9BCA-1CECA7E4C793}" srcOrd="2" destOrd="0" presId="urn:microsoft.com/office/officeart/2018/5/layout/IconCircleLabelList"/>
    <dgm:cxn modelId="{3E71A8F2-DEE2-425D-98A9-3D6197533827}" type="presParOf" srcId="{1F44EA1B-BFBF-42A9-AE7A-5CB8D717342D}" destId="{EC7DA66E-A152-461F-86F6-948313EB588C}" srcOrd="3" destOrd="0" presId="urn:microsoft.com/office/officeart/2018/5/layout/IconCircleLabelList"/>
    <dgm:cxn modelId="{B033CAD7-9671-4368-B7A5-54A05A7EA202}" type="presParOf" srcId="{6FC113DF-C840-4437-8886-0C578F7F77B5}" destId="{5ECB2FC2-674E-4B8F-9E2C-0B72898EC883}" srcOrd="1" destOrd="0" presId="urn:microsoft.com/office/officeart/2018/5/layout/IconCircleLabelList"/>
    <dgm:cxn modelId="{D9154094-93F8-43C4-9698-0F7FB18E6E61}" type="presParOf" srcId="{6FC113DF-C840-4437-8886-0C578F7F77B5}" destId="{CA8732EC-C1A8-4F05-BA47-AF6283A82273}" srcOrd="2" destOrd="0" presId="urn:microsoft.com/office/officeart/2018/5/layout/IconCircleLabelList"/>
    <dgm:cxn modelId="{0B86293D-AB3D-4E45-BDF8-40BAB8A745B4}" type="presParOf" srcId="{CA8732EC-C1A8-4F05-BA47-AF6283A82273}" destId="{EF7FA431-34A0-47B7-ACA5-C3B2498188DB}" srcOrd="0" destOrd="0" presId="urn:microsoft.com/office/officeart/2018/5/layout/IconCircleLabelList"/>
    <dgm:cxn modelId="{32B37D18-D3F6-4B77-801F-DB74392C69EC}" type="presParOf" srcId="{CA8732EC-C1A8-4F05-BA47-AF6283A82273}" destId="{5899E172-3403-4230-B667-55B06205659C}" srcOrd="1" destOrd="0" presId="urn:microsoft.com/office/officeart/2018/5/layout/IconCircleLabelList"/>
    <dgm:cxn modelId="{8E2BAE8F-7350-45A2-A44F-C6A193C5ACD4}" type="presParOf" srcId="{CA8732EC-C1A8-4F05-BA47-AF6283A82273}" destId="{8E89CBB7-506C-49FA-8D67-E42782E04A44}" srcOrd="2" destOrd="0" presId="urn:microsoft.com/office/officeart/2018/5/layout/IconCircleLabelList"/>
    <dgm:cxn modelId="{BCC34A3B-F93C-4D79-A88D-52817C0F5C94}" type="presParOf" srcId="{CA8732EC-C1A8-4F05-BA47-AF6283A82273}" destId="{7FEE7398-41B3-44A2-8B8F-E4386CEC76DE}" srcOrd="3" destOrd="0" presId="urn:microsoft.com/office/officeart/2018/5/layout/IconCircleLabelList"/>
    <dgm:cxn modelId="{67950752-E5FF-472C-9C86-DCEBCE5F3EC8}" type="presParOf" srcId="{6FC113DF-C840-4437-8886-0C578F7F77B5}" destId="{B4B02BB2-0C5B-4983-898E-354244FE787E}" srcOrd="3" destOrd="0" presId="urn:microsoft.com/office/officeart/2018/5/layout/IconCircleLabelList"/>
    <dgm:cxn modelId="{CC1DFF45-80A3-4DC0-97D0-D4CB8FCD9500}" type="presParOf" srcId="{6FC113DF-C840-4437-8886-0C578F7F77B5}" destId="{2DDED5C9-0B5D-4E9C-BCA4-8EA67BE34373}" srcOrd="4" destOrd="0" presId="urn:microsoft.com/office/officeart/2018/5/layout/IconCircleLabelList"/>
    <dgm:cxn modelId="{94BDC4FD-0BAE-4154-BAB7-68E60E23AE8A}" type="presParOf" srcId="{2DDED5C9-0B5D-4E9C-BCA4-8EA67BE34373}" destId="{BCC45F0E-5153-40AF-8D33-F3019CE037E0}" srcOrd="0" destOrd="0" presId="urn:microsoft.com/office/officeart/2018/5/layout/IconCircleLabelList"/>
    <dgm:cxn modelId="{2AB2D4FF-F735-4B4F-A301-4A1328DBAC62}" type="presParOf" srcId="{2DDED5C9-0B5D-4E9C-BCA4-8EA67BE34373}" destId="{FAC37CE6-1356-47CD-A495-D91060288DF1}" srcOrd="1" destOrd="0" presId="urn:microsoft.com/office/officeart/2018/5/layout/IconCircleLabelList"/>
    <dgm:cxn modelId="{4C49132D-1A53-4E47-B3AA-466FE18C3FED}" type="presParOf" srcId="{2DDED5C9-0B5D-4E9C-BCA4-8EA67BE34373}" destId="{E13FA7AA-1B7B-472A-B521-6EFA492A826A}" srcOrd="2" destOrd="0" presId="urn:microsoft.com/office/officeart/2018/5/layout/IconCircleLabelList"/>
    <dgm:cxn modelId="{3127BB83-ABE1-4F90-87C8-6B50B6F8EDB4}" type="presParOf" srcId="{2DDED5C9-0B5D-4E9C-BCA4-8EA67BE34373}" destId="{8E2B363B-2030-4DBF-85D6-F064A9C6E7B9}" srcOrd="3" destOrd="0" presId="urn:microsoft.com/office/officeart/2018/5/layout/IconCircleLabelList"/>
    <dgm:cxn modelId="{6E611763-2F28-47BB-93CA-5E8D744FF9D6}" type="presParOf" srcId="{6FC113DF-C840-4437-8886-0C578F7F77B5}" destId="{882CE386-AEBF-4850-9291-97DAF6C9628F}" srcOrd="5" destOrd="0" presId="urn:microsoft.com/office/officeart/2018/5/layout/IconCircleLabelList"/>
    <dgm:cxn modelId="{77123918-C3E6-496F-9ECC-573467DE1EDF}" type="presParOf" srcId="{6FC113DF-C840-4437-8886-0C578F7F77B5}" destId="{9523DABD-93B6-4281-8784-C6BC8A266BC4}" srcOrd="6" destOrd="0" presId="urn:microsoft.com/office/officeart/2018/5/layout/IconCircleLabelList"/>
    <dgm:cxn modelId="{D1820B49-1E3F-4805-9021-33C077E9B4EE}" type="presParOf" srcId="{9523DABD-93B6-4281-8784-C6BC8A266BC4}" destId="{A904D963-8110-4EDC-8AA1-886C19BF2D21}" srcOrd="0" destOrd="0" presId="urn:microsoft.com/office/officeart/2018/5/layout/IconCircleLabelList"/>
    <dgm:cxn modelId="{62FF7B4C-1C5E-4942-B250-064730D629F3}" type="presParOf" srcId="{9523DABD-93B6-4281-8784-C6BC8A266BC4}" destId="{08CB7B96-00BC-4F63-972C-5953F786B4CA}" srcOrd="1" destOrd="0" presId="urn:microsoft.com/office/officeart/2018/5/layout/IconCircleLabelList"/>
    <dgm:cxn modelId="{CFBC58EE-F970-47B2-83D3-5ADC75A5D598}" type="presParOf" srcId="{9523DABD-93B6-4281-8784-C6BC8A266BC4}" destId="{32D96551-E472-4DFE-AD4A-07923D4498F7}" srcOrd="2" destOrd="0" presId="urn:microsoft.com/office/officeart/2018/5/layout/IconCircleLabelList"/>
    <dgm:cxn modelId="{09CE7814-D305-4B2B-A21C-6ACB3517CF9D}" type="presParOf" srcId="{9523DABD-93B6-4281-8784-C6BC8A266BC4}" destId="{CFC634C4-480B-4D54-AD34-9713DCEB0EDE}" srcOrd="3" destOrd="0" presId="urn:microsoft.com/office/officeart/2018/5/layout/IconCircleLabelList"/>
    <dgm:cxn modelId="{496D4DC6-DC78-4E16-ACC3-9EC6025C80BB}" type="presParOf" srcId="{6FC113DF-C840-4437-8886-0C578F7F77B5}" destId="{8B13887B-085D-43AE-BC07-F0BACB87C80C}" srcOrd="7" destOrd="0" presId="urn:microsoft.com/office/officeart/2018/5/layout/IconCircleLabelList"/>
    <dgm:cxn modelId="{61197277-995F-47C4-9994-312D95327CE1}" type="presParOf" srcId="{6FC113DF-C840-4437-8886-0C578F7F77B5}" destId="{DB4596BF-6AB9-4055-A0B5-2CBE7B5CD8B9}" srcOrd="8" destOrd="0" presId="urn:microsoft.com/office/officeart/2018/5/layout/IconCircleLabelList"/>
    <dgm:cxn modelId="{BAEE0425-6CCD-45A9-B9C3-C23431E10E85}" type="presParOf" srcId="{DB4596BF-6AB9-4055-A0B5-2CBE7B5CD8B9}" destId="{76789913-3974-4524-92E7-B7A9219DF0E5}" srcOrd="0" destOrd="0" presId="urn:microsoft.com/office/officeart/2018/5/layout/IconCircleLabelList"/>
    <dgm:cxn modelId="{E4AC3FAD-322D-4D62-99B6-FC8717C6489E}" type="presParOf" srcId="{DB4596BF-6AB9-4055-A0B5-2CBE7B5CD8B9}" destId="{4472C5C8-EFE8-449F-A564-7B9B6B416AB8}" srcOrd="1" destOrd="0" presId="urn:microsoft.com/office/officeart/2018/5/layout/IconCircleLabelList"/>
    <dgm:cxn modelId="{574BD7CB-3E23-4A68-B398-5636A4E2D6FE}" type="presParOf" srcId="{DB4596BF-6AB9-4055-A0B5-2CBE7B5CD8B9}" destId="{7786BA6F-4453-4F81-9EC4-EB1B3F74C7A4}" srcOrd="2" destOrd="0" presId="urn:microsoft.com/office/officeart/2018/5/layout/IconCircleLabelList"/>
    <dgm:cxn modelId="{74CDD818-81C0-43A3-9D8C-E6BED97CB433}" type="presParOf" srcId="{DB4596BF-6AB9-4055-A0B5-2CBE7B5CD8B9}" destId="{911E02AC-46F0-4EA2-A0DE-55FCB65312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56431-B03B-4AA8-BD92-18025830FF19}">
      <dsp:nvSpPr>
        <dsp:cNvPr id="0" name=""/>
        <dsp:cNvSpPr/>
      </dsp:nvSpPr>
      <dsp:spPr>
        <a:xfrm>
          <a:off x="333420" y="1155038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72BC0-E503-44BD-897F-E83DFF2F3333}">
      <dsp:nvSpPr>
        <dsp:cNvPr id="0" name=""/>
        <dsp:cNvSpPr/>
      </dsp:nvSpPr>
      <dsp:spPr>
        <a:xfrm>
          <a:off x="552567" y="1374185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DA66E-A152-461F-86F6-948313EB588C}">
      <dsp:nvSpPr>
        <dsp:cNvPr id="0" name=""/>
        <dsp:cNvSpPr/>
      </dsp:nvSpPr>
      <dsp:spPr>
        <a:xfrm>
          <a:off x="4701" y="2503632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/>
            <a:t>Link to rideshare app</a:t>
          </a:r>
          <a:endParaRPr lang="en-US" sz="1200" kern="1200"/>
        </a:p>
      </dsp:txBody>
      <dsp:txXfrm>
        <a:off x="4701" y="2503632"/>
        <a:ext cx="1685742" cy="674296"/>
      </dsp:txXfrm>
    </dsp:sp>
    <dsp:sp modelId="{EF7FA431-34A0-47B7-ACA5-C3B2498188DB}">
      <dsp:nvSpPr>
        <dsp:cNvPr id="0" name=""/>
        <dsp:cNvSpPr/>
      </dsp:nvSpPr>
      <dsp:spPr>
        <a:xfrm>
          <a:off x="2314168" y="1155038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9E172-3403-4230-B667-55B06205659C}">
      <dsp:nvSpPr>
        <dsp:cNvPr id="0" name=""/>
        <dsp:cNvSpPr/>
      </dsp:nvSpPr>
      <dsp:spPr>
        <a:xfrm>
          <a:off x="2533314" y="1374185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E7398-41B3-44A2-8B8F-E4386CEC76DE}">
      <dsp:nvSpPr>
        <dsp:cNvPr id="0" name=""/>
        <dsp:cNvSpPr/>
      </dsp:nvSpPr>
      <dsp:spPr>
        <a:xfrm>
          <a:off x="1985448" y="2503632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/>
            <a:t>User can sign up to bar newsletter</a:t>
          </a:r>
          <a:endParaRPr lang="en-US" sz="1200" kern="1200"/>
        </a:p>
      </dsp:txBody>
      <dsp:txXfrm>
        <a:off x="1985448" y="2503632"/>
        <a:ext cx="1685742" cy="674296"/>
      </dsp:txXfrm>
    </dsp:sp>
    <dsp:sp modelId="{BCC45F0E-5153-40AF-8D33-F3019CE037E0}">
      <dsp:nvSpPr>
        <dsp:cNvPr id="0" name=""/>
        <dsp:cNvSpPr/>
      </dsp:nvSpPr>
      <dsp:spPr>
        <a:xfrm>
          <a:off x="4294915" y="1155038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37CE6-1356-47CD-A495-D91060288DF1}">
      <dsp:nvSpPr>
        <dsp:cNvPr id="0" name=""/>
        <dsp:cNvSpPr/>
      </dsp:nvSpPr>
      <dsp:spPr>
        <a:xfrm>
          <a:off x="4514061" y="1374185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B363B-2030-4DBF-85D6-F064A9C6E7B9}">
      <dsp:nvSpPr>
        <dsp:cNvPr id="0" name=""/>
        <dsp:cNvSpPr/>
      </dsp:nvSpPr>
      <dsp:spPr>
        <a:xfrm>
          <a:off x="3966195" y="2503632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/>
            <a:t>User can upload their own photos</a:t>
          </a:r>
          <a:endParaRPr lang="en-US" sz="1200" kern="1200"/>
        </a:p>
      </dsp:txBody>
      <dsp:txXfrm>
        <a:off x="3966195" y="2503632"/>
        <a:ext cx="1685742" cy="674296"/>
      </dsp:txXfrm>
    </dsp:sp>
    <dsp:sp modelId="{A904D963-8110-4EDC-8AA1-886C19BF2D21}">
      <dsp:nvSpPr>
        <dsp:cNvPr id="0" name=""/>
        <dsp:cNvSpPr/>
      </dsp:nvSpPr>
      <dsp:spPr>
        <a:xfrm>
          <a:off x="6275662" y="1155038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7B96-00BC-4F63-972C-5953F786B4CA}">
      <dsp:nvSpPr>
        <dsp:cNvPr id="0" name=""/>
        <dsp:cNvSpPr/>
      </dsp:nvSpPr>
      <dsp:spPr>
        <a:xfrm>
          <a:off x="6494808" y="1374185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634C4-480B-4D54-AD34-9713DCEB0EDE}">
      <dsp:nvSpPr>
        <dsp:cNvPr id="0" name=""/>
        <dsp:cNvSpPr/>
      </dsp:nvSpPr>
      <dsp:spPr>
        <a:xfrm>
          <a:off x="5946942" y="2503632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/>
            <a:t>User can add ratings and comments about bar</a:t>
          </a:r>
          <a:endParaRPr lang="en-US" sz="1200" kern="1200"/>
        </a:p>
      </dsp:txBody>
      <dsp:txXfrm>
        <a:off x="5946942" y="2503632"/>
        <a:ext cx="1685742" cy="674296"/>
      </dsp:txXfrm>
    </dsp:sp>
    <dsp:sp modelId="{76789913-3974-4524-92E7-B7A9219DF0E5}">
      <dsp:nvSpPr>
        <dsp:cNvPr id="0" name=""/>
        <dsp:cNvSpPr/>
      </dsp:nvSpPr>
      <dsp:spPr>
        <a:xfrm>
          <a:off x="8256409" y="1155038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2C5C8-EFE8-449F-A564-7B9B6B416AB8}">
      <dsp:nvSpPr>
        <dsp:cNvPr id="0" name=""/>
        <dsp:cNvSpPr/>
      </dsp:nvSpPr>
      <dsp:spPr>
        <a:xfrm>
          <a:off x="8475555" y="1374185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E02AC-46F0-4EA2-A0DE-55FCB653129A}">
      <dsp:nvSpPr>
        <dsp:cNvPr id="0" name=""/>
        <dsp:cNvSpPr/>
      </dsp:nvSpPr>
      <dsp:spPr>
        <a:xfrm>
          <a:off x="7927689" y="2503632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200" kern="1200"/>
            <a:t>User can save favourite bars</a:t>
          </a:r>
          <a:endParaRPr lang="en-US" sz="1200" kern="1200"/>
        </a:p>
      </dsp:txBody>
      <dsp:txXfrm>
        <a:off x="7927689" y="2503632"/>
        <a:ext cx="1685742" cy="67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63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53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90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32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30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34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97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1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5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9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34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22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3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09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87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85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90E4-1911-4277-8D11-994E05E59B7B}" type="datetimeFigureOut">
              <a:rPr lang="en-AU" smtClean="0"/>
              <a:t>10/11/2019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EE2B7D-CA23-4ABB-BD71-438047DCDA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79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49CA-DF6F-453C-9100-52A5D10B8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Perth Happy Hour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48A7E-B544-4C27-8909-0B05793BB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161489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AU" sz="2400" i="1" dirty="0"/>
              <a:t>Discover Local Bars</a:t>
            </a:r>
          </a:p>
          <a:p>
            <a:pPr algn="l">
              <a:lnSpc>
                <a:spcPct val="90000"/>
              </a:lnSpc>
            </a:pPr>
            <a:endParaRPr lang="en-AU" sz="700" dirty="0"/>
          </a:p>
          <a:p>
            <a:pPr algn="l">
              <a:lnSpc>
                <a:spcPct val="90000"/>
              </a:lnSpc>
            </a:pPr>
            <a:endParaRPr lang="en-AU" sz="700" dirty="0"/>
          </a:p>
          <a:p>
            <a:pPr algn="l">
              <a:lnSpc>
                <a:spcPct val="90000"/>
              </a:lnSpc>
            </a:pPr>
            <a:endParaRPr lang="en-AU" sz="700" dirty="0"/>
          </a:p>
          <a:p>
            <a:pPr algn="l">
              <a:lnSpc>
                <a:spcPct val="90000"/>
              </a:lnSpc>
            </a:pPr>
            <a:endParaRPr lang="en-AU" sz="700" dirty="0"/>
          </a:p>
          <a:p>
            <a:pPr algn="l">
              <a:lnSpc>
                <a:spcPct val="90000"/>
              </a:lnSpc>
            </a:pPr>
            <a:r>
              <a:rPr lang="en-AU" sz="1500" dirty="0"/>
              <a:t>Developed by Bytecode ©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hampagne Glasses">
            <a:extLst>
              <a:ext uri="{FF2B5EF4-FFF2-40B4-BE49-F238E27FC236}">
                <a16:creationId xmlns:a16="http://schemas.microsoft.com/office/drawing/2014/main" id="{A5717F69-7256-4DB3-9CAF-4BA5BD47D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9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sitting on a table&#10;&#10;Description automatically generated">
            <a:extLst>
              <a:ext uri="{FF2B5EF4-FFF2-40B4-BE49-F238E27FC236}">
                <a16:creationId xmlns:a16="http://schemas.microsoft.com/office/drawing/2014/main" id="{E680A2C7-3D9D-4AE6-B650-9FB438A92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5" r="5657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6CE74-FDEC-4B15-AA87-D64E9CCF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AU" dirty="0"/>
              <a:t>Concept and Motivation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87BABE-3FD9-4CFF-AE58-E42B8E82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650"/>
            <a:ext cx="4409016" cy="447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Create an app to help drinkers find a nearby bar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new to the city</a:t>
            </a:r>
          </a:p>
          <a:p>
            <a:r>
              <a:rPr lang="en-US" sz="2800" dirty="0">
                <a:solidFill>
                  <a:srgbClr val="000000"/>
                </a:solidFill>
              </a:rPr>
              <a:t>getting off public transport in an entertainment area</a:t>
            </a:r>
          </a:p>
          <a:p>
            <a:r>
              <a:rPr lang="en-US" sz="2800" dirty="0">
                <a:solidFill>
                  <a:srgbClr val="000000"/>
                </a:solidFill>
              </a:rPr>
              <a:t>want to go out in the evening from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2BB9-1F7F-4255-80AE-F7B038B2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Design Process </a:t>
            </a:r>
            <a:br>
              <a:rPr lang="en-AU" dirty="0"/>
            </a:br>
            <a:r>
              <a:rPr lang="en-AU" dirty="0"/>
              <a:t>Technologies/Libraries Used</a:t>
            </a:r>
            <a:br>
              <a:rPr lang="en-AU" dirty="0"/>
            </a:br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322E-856B-4F1C-AE05-B8EA65038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643187"/>
            <a:ext cx="4184035" cy="3398173"/>
          </a:xfrm>
        </p:spPr>
        <p:txBody>
          <a:bodyPr>
            <a:normAutofit/>
          </a:bodyPr>
          <a:lstStyle/>
          <a:p>
            <a:r>
              <a:rPr lang="en-AU" b="1" dirty="0"/>
              <a:t>Scope Definition</a:t>
            </a:r>
          </a:p>
          <a:p>
            <a:pPr lvl="1"/>
            <a:r>
              <a:rPr lang="en-AU" dirty="0"/>
              <a:t>What pages and features the site required to align with its purpose</a:t>
            </a:r>
          </a:p>
          <a:p>
            <a:r>
              <a:rPr lang="en-AU" b="1" dirty="0"/>
              <a:t>Site Map and Wireframe Creation</a:t>
            </a:r>
          </a:p>
          <a:p>
            <a:pPr lvl="1"/>
            <a:r>
              <a:rPr lang="en-AU" dirty="0"/>
              <a:t>Basic Pencil/Paper diagram</a:t>
            </a:r>
          </a:p>
          <a:p>
            <a:r>
              <a:rPr lang="en-AU" b="1" dirty="0"/>
              <a:t>Content Creation</a:t>
            </a:r>
          </a:p>
          <a:p>
            <a:pPr lvl="1"/>
            <a:r>
              <a:rPr lang="en-AU" dirty="0"/>
              <a:t>Driven by data available from API</a:t>
            </a:r>
          </a:p>
          <a:p>
            <a:pPr lvl="1"/>
            <a:r>
              <a:rPr lang="en-AU" dirty="0"/>
              <a:t>Age Verification plug in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A5F9E-525D-46BE-90FE-F00188E99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2149" y="2643187"/>
            <a:ext cx="4772025" cy="3398175"/>
          </a:xfrm>
        </p:spPr>
        <p:txBody>
          <a:bodyPr/>
          <a:lstStyle/>
          <a:p>
            <a:r>
              <a:rPr lang="en-AU" b="1" dirty="0"/>
              <a:t>Visual Elements</a:t>
            </a:r>
          </a:p>
          <a:p>
            <a:pPr lvl="1"/>
            <a:r>
              <a:rPr lang="en-AU" dirty="0"/>
              <a:t>Bootstrap Freelancer</a:t>
            </a:r>
          </a:p>
          <a:p>
            <a:pPr lvl="1"/>
            <a:r>
              <a:rPr lang="en-AU" dirty="0"/>
              <a:t>Font Awesome</a:t>
            </a:r>
          </a:p>
          <a:p>
            <a:pPr lvl="1"/>
            <a:r>
              <a:rPr lang="en-AU" dirty="0"/>
              <a:t>jQuery easing</a:t>
            </a:r>
          </a:p>
          <a:p>
            <a:pPr lvl="1"/>
            <a:r>
              <a:rPr lang="en-AU" dirty="0"/>
              <a:t>Modals</a:t>
            </a:r>
          </a:p>
          <a:p>
            <a:pPr lvl="1"/>
            <a:r>
              <a:rPr lang="en-AU" dirty="0"/>
              <a:t>Unsplash.com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01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573B8-DFCC-489F-80FF-9D8077F6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AU" dirty="0"/>
              <a:t>Future Development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375E8D8-346B-4EE0-BBEA-047407A7A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234310"/>
              </p:ext>
            </p:extLst>
          </p:nvPr>
        </p:nvGraphicFramePr>
        <p:xfrm>
          <a:off x="1286933" y="1709057"/>
          <a:ext cx="9618133" cy="4332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410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Perth Happy Hour</vt:lpstr>
      <vt:lpstr>Concept and Motivation</vt:lpstr>
      <vt:lpstr>Design Process  Technologies/Libraries Used Demonstration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Perth Happy Hour</dc:title>
  <dc:creator>Janet Reid</dc:creator>
  <cp:lastModifiedBy>Janet Reid</cp:lastModifiedBy>
  <cp:revision>7</cp:revision>
  <dcterms:created xsi:type="dcterms:W3CDTF">2019-11-09T04:31:58Z</dcterms:created>
  <dcterms:modified xsi:type="dcterms:W3CDTF">2019-11-10T05:41:08Z</dcterms:modified>
</cp:coreProperties>
</file>