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42A39-5677-E2AA-4614-54A4396AA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00352-AE4A-317B-2689-14B92699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87484-422A-D18A-F74C-D6697E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F14B4-754C-C344-C246-4A55D59A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17D96-1EEB-CCAE-B6EA-DF47AFDD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7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DBE3-6A98-DF48-D135-4A3D235C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7DE4E-9B20-8181-C360-1391B3E1E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DAF53-CB24-89B3-4A77-2FC9AB1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30377-D20B-BA7E-A21F-69A65CC6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76CB2E-E7F4-4E0C-0DC3-9CABD68F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87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F26204-2B47-1FBC-0203-ACFE83BB4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07DA66-E7BE-665E-8105-B8E7DB051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1AA93-6664-0913-958A-BF500CD7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64E25-A937-8C09-9AA0-508232BD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2B9BE-4080-D665-9B07-8D15720E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0E9EB-9047-8F11-CF34-EC8C566C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E32A9-33FB-C602-1EE8-A18F3945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E82B6F-13C0-181A-2D24-D0C2C382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23457-89B4-E062-D64A-4A9E8B2B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A3743-5B60-3526-DB70-2816F8B1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F0B42-8AB7-BB60-D7E6-536EC6E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DAA79-D0FD-009E-91CC-DB41A20F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9161B-3866-B777-5807-D2239819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051DF-2ED5-4C20-705E-EE27950E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9BB423-A4E9-B5D4-B688-030853CF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A9930-68DF-5181-00A5-1CA750F9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F7CA4-3B6E-6926-A381-C31CC9BFA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38E29E-B716-2C35-612B-9F5A334B5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BF1618-DF42-D894-E1B1-7C0586E0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B213D0-B5DF-174C-89F8-F2147B42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92E7D6-CB09-BCEE-F6C9-0AED3D6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2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E48BE-11E7-67D8-09FF-02A18E48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C7EF51-F517-D9FA-3422-C58B9726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9B7557-985C-E9C4-E466-20CB84412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445159-094F-2DB9-6542-B417D49C7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0159E9-76BB-01E0-4294-DD4E9802C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78A5D8-7E7A-7590-6427-198356CB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684E40-D2EC-03E6-AB78-3E803A08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A9767B-A67A-16B6-4D15-2DAEB68C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08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3744-4732-AC5F-0414-CA447CA6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F50B59-0A78-A076-3FCE-0F1F5413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9C4291-FCBA-22E4-7452-F94BF0DF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BE05DA-27D1-01C0-5033-3D317826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72EB3C-E0D0-0C4F-1F4C-6A708314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648C5F-1711-F283-E02E-D46D784D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67AE6-C38D-B88C-8E58-DD3B916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1FC7-35E0-D9BE-FD5E-F97AD90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92A70-FA66-FCD8-C5C7-865D2350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6A7643-DBFB-27F2-3549-8E6F36AEB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CEA703-01CD-75DB-DEDB-5067DB73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9A5FF9-3900-70DD-98A9-1C8358AD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D3804-DC73-9351-4E32-A4C7DBAA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28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03F8-CF37-DD90-0E04-C787FEF7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073E69-8FCD-B3D7-9F88-D56FE3831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065DE8-906D-3F1F-160E-D1BDB6CFE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98F25-EF21-93A7-E713-CE66D5DE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E6A60-CC7B-C4FB-33BB-41433122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198D9-25B4-7434-3A33-6BBD9AF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7DB843-01F9-F277-8ADC-6D3B0F22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EDC38D-882A-D152-3F2B-E263308D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58A37-3BBC-7EF0-6526-82EBA1518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C18F-B44F-4223-A673-7F33368DD11A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58D9B-C48E-AA37-C5CC-090D1FB1B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0D31D-0893-F715-C8A5-37DF896C2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88BD-D5E3-4DE6-91A6-9CAF7C186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4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F1D7020-89EA-CD33-501D-A9CC185F84DB}"/>
              </a:ext>
            </a:extLst>
          </p:cNvPr>
          <p:cNvGrpSpPr/>
          <p:nvPr/>
        </p:nvGrpSpPr>
        <p:grpSpPr>
          <a:xfrm>
            <a:off x="2637183" y="291791"/>
            <a:ext cx="6202017" cy="5625339"/>
            <a:chOff x="2637183" y="291791"/>
            <a:chExt cx="6202017" cy="562533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6F8D21F-A0DC-9F01-DD10-2972E1733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7183" y="291791"/>
              <a:ext cx="6202017" cy="5625339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D465AF-754D-BB62-A5BA-A6B8B4ADF45F}"/>
                </a:ext>
              </a:extLst>
            </p:cNvPr>
            <p:cNvSpPr txBox="1"/>
            <p:nvPr/>
          </p:nvSpPr>
          <p:spPr>
            <a:xfrm flipH="1">
              <a:off x="5818036" y="2834514"/>
              <a:ext cx="325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9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F8D21F-A0DC-9F01-DD10-2972E173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83" y="291791"/>
            <a:ext cx="6202017" cy="56253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D465AF-754D-BB62-A5BA-A6B8B4ADF45F}"/>
              </a:ext>
            </a:extLst>
          </p:cNvPr>
          <p:cNvSpPr txBox="1"/>
          <p:nvPr/>
        </p:nvSpPr>
        <p:spPr>
          <a:xfrm flipH="1">
            <a:off x="5818036" y="2834514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F91A18-EDB5-9017-2ACD-5586ADFFD193}"/>
              </a:ext>
            </a:extLst>
          </p:cNvPr>
          <p:cNvSpPr txBox="1"/>
          <p:nvPr/>
        </p:nvSpPr>
        <p:spPr>
          <a:xfrm flipH="1">
            <a:off x="10401759" y="1140529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F8A1DD-A902-75A1-1229-04C5A5DC9C6E}"/>
              </a:ext>
            </a:extLst>
          </p:cNvPr>
          <p:cNvSpPr txBox="1"/>
          <p:nvPr/>
        </p:nvSpPr>
        <p:spPr>
          <a:xfrm flipH="1">
            <a:off x="3627758" y="653654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2A31AD-3330-19F1-EBA6-7FA039C2BE96}"/>
              </a:ext>
            </a:extLst>
          </p:cNvPr>
          <p:cNvSpPr txBox="1"/>
          <p:nvPr/>
        </p:nvSpPr>
        <p:spPr>
          <a:xfrm flipH="1">
            <a:off x="3627758" y="5019130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F28870-37FC-1510-3EA4-605F8ECE1C7B}"/>
              </a:ext>
            </a:extLst>
          </p:cNvPr>
          <p:cNvSpPr txBox="1"/>
          <p:nvPr/>
        </p:nvSpPr>
        <p:spPr>
          <a:xfrm flipH="1">
            <a:off x="8076231" y="5019130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144858-A41E-A2F4-D67F-428708C89DE3}"/>
              </a:ext>
            </a:extLst>
          </p:cNvPr>
          <p:cNvSpPr txBox="1"/>
          <p:nvPr/>
        </p:nvSpPr>
        <p:spPr>
          <a:xfrm flipH="1">
            <a:off x="8056518" y="653654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7097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F8D21F-A0DC-9F01-DD10-2972E173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83" y="291791"/>
            <a:ext cx="6202017" cy="56253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D465AF-754D-BB62-A5BA-A6B8B4ADF45F}"/>
              </a:ext>
            </a:extLst>
          </p:cNvPr>
          <p:cNvSpPr txBox="1"/>
          <p:nvPr/>
        </p:nvSpPr>
        <p:spPr>
          <a:xfrm flipH="1">
            <a:off x="8003289" y="637279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F91A18-EDB5-9017-2ACD-5586ADFFD193}"/>
              </a:ext>
            </a:extLst>
          </p:cNvPr>
          <p:cNvSpPr txBox="1"/>
          <p:nvPr/>
        </p:nvSpPr>
        <p:spPr>
          <a:xfrm flipH="1">
            <a:off x="10401759" y="1140529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139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F8D21F-A0DC-9F01-DD10-2972E173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83" y="291791"/>
            <a:ext cx="6202017" cy="56253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D465AF-754D-BB62-A5BA-A6B8B4ADF45F}"/>
              </a:ext>
            </a:extLst>
          </p:cNvPr>
          <p:cNvSpPr txBox="1"/>
          <p:nvPr/>
        </p:nvSpPr>
        <p:spPr>
          <a:xfrm flipH="1">
            <a:off x="8003289" y="637279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F91A18-EDB5-9017-2ACD-5586ADFFD193}"/>
              </a:ext>
            </a:extLst>
          </p:cNvPr>
          <p:cNvSpPr txBox="1"/>
          <p:nvPr/>
        </p:nvSpPr>
        <p:spPr>
          <a:xfrm flipH="1">
            <a:off x="10401759" y="1140529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2A31AD-3330-19F1-EBA6-7FA039C2BE96}"/>
              </a:ext>
            </a:extLst>
          </p:cNvPr>
          <p:cNvSpPr txBox="1"/>
          <p:nvPr/>
        </p:nvSpPr>
        <p:spPr>
          <a:xfrm flipH="1">
            <a:off x="3627758" y="5019130"/>
            <a:ext cx="3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595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</dc:creator>
  <cp:lastModifiedBy>jp</cp:lastModifiedBy>
  <cp:revision>1</cp:revision>
  <dcterms:created xsi:type="dcterms:W3CDTF">2023-06-18T21:11:43Z</dcterms:created>
  <dcterms:modified xsi:type="dcterms:W3CDTF">2023-06-20T02:25:50Z</dcterms:modified>
</cp:coreProperties>
</file>