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1.2.1/programming-guide.html#rdd-operations" TargetMode="External"/><Relationship Id="rId3" Type="http://schemas.openxmlformats.org/officeDocument/2006/relationships/hyperlink" Target="http://spark.apache.org/docs/1.2.1/programming-guide.html#basics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 Spark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Session #2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Prasanth Prahladan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prpr2770</a:t>
            </a:r>
            <a:r>
              <a:rPr lang="en"/>
              <a:t>@colorado.edu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Understanding Lazy Evaluation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why? reduce #passes over data, by grouping transformations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At each call of a Transformation,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Spark internally records meta-data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no immediate execution, until action call.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view 1: collection of data 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view 2: consists of instructions on how to compute the data we build up through transformations.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Passing functions to Spark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Spark Operations take Functions as input.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Using Python: 3 options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lambda expressions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top-level functions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locally defined functions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Risk: Serializing the object containing the function called.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Operations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Basic RDDs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Element-wise transformations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Pseudo-set operations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Actions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Converting b/w RDD Types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Persistence(Caching)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Operations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Basic Operations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RDD-Operations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Learning Spark, O’Reilly Publishers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RDD - Resilient Distributed Dataset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+ Immutable distributed collection of objects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+ Each RDD is split into multiple “partitions”.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+ “Partitions” are computed on different nodes of cluster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2 operations: “</a:t>
            </a:r>
            <a:r>
              <a:rPr lang="en">
                <a:solidFill>
                  <a:srgbClr val="FF9900"/>
                </a:solidFill>
              </a:rPr>
              <a:t>transformations</a:t>
            </a:r>
            <a:r>
              <a:rPr lang="en"/>
              <a:t>” + “</a:t>
            </a:r>
            <a:r>
              <a:rPr lang="en">
                <a:solidFill>
                  <a:srgbClr val="FF9900"/>
                </a:solidFill>
              </a:rPr>
              <a:t>actions</a:t>
            </a:r>
            <a:r>
              <a:rPr lang="en"/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RDD - Operations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Transformations:  [# </a:t>
            </a:r>
            <a:r>
              <a:rPr lang="en" sz="2400"/>
              <a:t>RDD] -&gt; [RDD]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construct new RDD from previous one.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map(), filter()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Actions: [</a:t>
            </a:r>
            <a:r>
              <a:rPr lang="en" sz="2400"/>
              <a:t>RDD] -&gt; results(non-RDD data type)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compute results(numeric, etc) based on an RDD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returns result to Driver Program or,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saves result to external storage system.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count(), first()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RDD - Why different Operations?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Spark computes RDDs in a unique manner.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 can be defined at any time.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“lazy” computation - first time its used in an Action.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Spark observes the chain of transformations, before an action. Optimizes accordingly.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RDD - Persistence	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Spark does not persist an RDD in memory or on disk.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By default, an RDD is recomputed each time you run an action on it.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RDD.persist() or RDD.cache()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Enable reuse of an RDD in multiple actions.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of a Spark program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Create input RDD from external data.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Apply Transformations: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RDD -&gt; new_RDD.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new_RDD.persist()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if needed for reuse.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Launch Action: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kicks off parallel computation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(optimized and executed by Spark engine).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RDDs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Loading external dataset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sc.textFile(), other examples.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Parallelizing a collection in driver-program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sc.parallelize()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useful for learning, prototyping, testing.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it requires entire memory in one machine.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RDD Transformations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“Lazy Evaluation”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Transformations are computed lazily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When an action is called, only then are the preceding transformations computed!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“Lineage Graph”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family-tree of RDDs defined/generated in program.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used to compute each RDD on demand, or 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+"/>
            </a:pPr>
            <a:r>
              <a:rPr lang="en"/>
              <a:t>recovery of lost data if persistent RDD is damaged.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RDD Actions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+"/>
            </a:pPr>
            <a:r>
              <a:rPr lang="en"/>
              <a:t>why? </a:t>
            </a:r>
            <a:r>
              <a:rPr lang="en">
                <a:solidFill>
                  <a:srgbClr val="FF9900"/>
                </a:solidFill>
              </a:rPr>
              <a:t>to do something with your data!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+"/>
            </a:pPr>
            <a:r>
              <a:rPr lang="en">
                <a:solidFill>
                  <a:srgbClr val="000000"/>
                </a:solidFill>
              </a:rPr>
              <a:t>what?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+"/>
            </a:pPr>
            <a:r>
              <a:rPr lang="en">
                <a:solidFill>
                  <a:srgbClr val="000000"/>
                </a:solidFill>
              </a:rPr>
              <a:t>force evaluation of transformations req. for its RDD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+"/>
            </a:pPr>
            <a:r>
              <a:rPr lang="en">
                <a:solidFill>
                  <a:srgbClr val="000000"/>
                </a:solidFill>
              </a:rPr>
              <a:t>returns a final value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+"/>
            </a:pPr>
            <a:r>
              <a:rPr lang="en">
                <a:solidFill>
                  <a:srgbClr val="000000"/>
                </a:solidFill>
              </a:rPr>
              <a:t>each time we call a new action, the entire RDD must be computed “from scratch”.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