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ocs.python.org/2/library/stringio.html" TargetMode="Externa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spark.apache.org/docs/1.2.1/programming-guide.html#external-datasets" TargetMode="Externa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spark.apache.org/docs/latest/programming-guide.html#working-with-key-value-pairs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 Spark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Session #3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Prasanth Prahladan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prpr2770</a:t>
            </a:r>
            <a:r>
              <a:rPr lang="en"/>
              <a:t>@colorado.edu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Sorting Data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rdd.sortByKey(ascending=True, keyfunc=@fhd)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 on Pair-RDDs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rdd.countByKey()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rdd.collectAsMap()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rdd.lookup(key)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Loading and Saving Data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Loading and Saving Data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Native collection or regular files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Data on multiple machines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3 common sets of data-sources: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File formats and filesystems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Structured data-sources using Spark SQL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Databases and key/value stores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 Formats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Common: Text files(no structure), JSON(semi), CSV(structured)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structured formats: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sequence files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protocol buffers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object files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Hadoop’s API for keyed(paired) data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 Files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Loading file into RDD: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inFile = sc.textFile(“../xyz”)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	xyz: Directory name OR Filename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Saving file: resultRDD.saveAsTextFile(outputDirectoryPath)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writes output from multiple nodes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no control over which files end up with which segments of data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Multipart Input: wholeTextFiles()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each file represents a certain time period’s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Example: ????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 files: Semi-structured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Loading: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load as text file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map data values using JSON Parser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Writing: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Use JSON serialization library to write out values into Strings.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Write out Strings as text file.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 - Loading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(Assumption: one json record per row)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import json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jsonRDD = inputTextRDD.map(lambda x: json.loads(x))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Multi-line JSON: 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2400"/>
              <a:t>Load whole file. Parse each file.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 - Saving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structuredData_RDD -&gt; strings_RDD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-&gt; SparkText API writeout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(jsonRDD.filter(lambda x: x[‘key’]).map(lambda x: json.dumps(x)).saveAsTextFile(outputFile))</a:t>
            </a:r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Key-Value Pair RDDs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Comma(Tab) Separated Files - CSV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one record per line(often), N fields per line,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each record doesn’t have field names associated with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Loading CSV: inputText -&gt; parse_As_CSV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use CSV 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CSV - Loading line-by-line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import csv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import StringIO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def loadRecord(line):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input = StringIO.StringIO(line)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reader = csv.DictReader(input, fieldnames=[“name”, “favouriteAnimal”]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return reader.next()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RDDinput = sc.textFile(inputFile).map(loadRecord)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CSV - Loading in full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import csv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import StringIO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def loadRecords(fileNameContents):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input = </a:t>
            </a:r>
            <a:r>
              <a:rPr lang="en" sz="1800" u="sng">
                <a:solidFill>
                  <a:srgbClr val="FF9900"/>
                </a:solidFill>
                <a:hlinkClick r:id="rId3"/>
              </a:rPr>
              <a:t>StringIO.StringIO</a:t>
            </a:r>
            <a:r>
              <a:rPr lang="en" sz="1800">
                <a:solidFill>
                  <a:srgbClr val="FF9900"/>
                </a:solidFill>
              </a:rPr>
              <a:t>(filenameContents[1])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reader = csv.DictReader(input, fieldnames=[‘name’, ‘favTopic’])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return reader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fullFileData = sc.wholeTextFiles(inputFile).flatMap(loadRecords)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CSV - Saving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import StringIO csv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def writeRecords(records):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output = StiringIO.StringIO()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writer = csv.DictWriter(output, fieldnames=[“name”, “favTopic”])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for record in records: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	writer.writerow(record)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	return [output.getvalue()]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dataRDD.mapPartitions(writeRecords).saveAsTextFile(outputFile)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file systems/formats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External data-sets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Database Connectors: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Java Database Connectivity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Cassandra, HBase</a:t>
            </a:r>
          </a:p>
          <a:p>
            <a:pPr indent="457200">
              <a:spcBef>
                <a:spcPts val="0"/>
              </a:spcBef>
              <a:buNone/>
            </a:pPr>
            <a:r>
              <a:rPr lang="en" sz="2400"/>
              <a:t>*ElasticSearch - opensource Lucene-based search system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April 20: Workshop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Advanced Spark Programming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Participant Presentation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Learning Spark, O’Reilly Publishers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Key-Value Pair RDDs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[..]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ETL -&gt; KV-pair RDD generation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Operations on KV-pairs : aggregation,etc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Layout of KV-pair RDD across cluster-nodes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Partitioning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controls and reduces communication costs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Why Partitioning? Performance!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local dataset -&gt; choose the right Data-Structure.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distr. dataset -&gt; choose the right Partitioning!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KV-pair RDDs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RDDs of tuples!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Methods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Loading operations used for External 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Transformations of Regular RDDs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Transformations on Pair-RDDs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Input: Functions that operate on tuples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Tuning level of parallelism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All transformations are distributed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How does Spark decide to split up work?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 sz="3000"/>
              <a:t>RDD &lt;= {# partitions}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the number of partitions determine degree of parallelism to use during operation.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aggregation/grouping operations - specify #partitions to use.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Repartitioning RDD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Change Partitioning of RDD outside context of aggregation/grouping operations.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repartition()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Shuffles data across network: create new partitions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coalesce()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optimized version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used to decrease # partitions of RDD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rdd.getNumPartitions()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Grouping Data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grouping data by key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viewing all orders of a single customer together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Single RDD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rdd.groupByKey()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rdd.groupBy()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Multiple RDDs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cogroup()</a:t>
            </a:r>
          </a:p>
          <a:p>
            <a:pPr indent="-342900" lvl="3" marL="1828800" rtl="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+"/>
            </a:pPr>
            <a:r>
              <a:rPr lang="en"/>
              <a:t>used as building block for JOINS!</a:t>
            </a:r>
          </a:p>
          <a:p>
            <a:pPr indent="-342900" lvl="3" marL="1828800" rtl="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+"/>
            </a:pPr>
            <a:r>
              <a:rPr lang="en"/>
              <a:t>implement INTERSECT by KEY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analogy: SQL JOIN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combining fields from two tables using common val.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Types: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rightOuterJoin() and leftOuterJoin()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cross join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inner join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