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69" r:id="rId3"/>
    <p:sldId id="266" r:id="rId4"/>
    <p:sldId id="258" r:id="rId5"/>
    <p:sldId id="265" r:id="rId6"/>
    <p:sldId id="261" r:id="rId7"/>
    <p:sldId id="263" r:id="rId8"/>
    <p:sldId id="279" r:id="rId9"/>
    <p:sldId id="264" r:id="rId10"/>
    <p:sldId id="270" r:id="rId11"/>
    <p:sldId id="272" r:id="rId12"/>
    <p:sldId id="273" r:id="rId13"/>
    <p:sldId id="280" r:id="rId14"/>
    <p:sldId id="275" r:id="rId15"/>
    <p:sldId id="277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B780B-AADB-4CD2-9DEB-C9040C598A93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7D55C-0097-436F-9DDB-36641E147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9E01E7-7832-458D-A3AF-660D982B893C}" type="datetimeFigureOut">
              <a:rPr lang="en-IN" smtClean="0"/>
              <a:pPr/>
              <a:t>01-12-2017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357298"/>
            <a:ext cx="8424936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MODERN WIRELESS ENTRY/EXIT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SYSTEM BASED ON RFID AND GSM TECHNOLOGY</a:t>
            </a:r>
            <a:endParaRPr lang="en-US" sz="5400" b="1" cap="all" dirty="0">
              <a:ln/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DESIGNED MODEL</a:t>
            </a:r>
            <a:endParaRPr lang="en-US" sz="3600" dirty="0"/>
          </a:p>
        </p:txBody>
      </p:sp>
      <p:pic>
        <p:nvPicPr>
          <p:cNvPr id="15361" name="Picture 1" descr="C:\Users\lenovo\Desktop\Captu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2296" y="1071546"/>
            <a:ext cx="7869094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57620" y="571480"/>
            <a:ext cx="1643074" cy="571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2214578" cy="1071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of</a:t>
            </a:r>
          </a:p>
          <a:p>
            <a:pPr algn="ctr"/>
            <a:r>
              <a:rPr lang="en-US" dirty="0" smtClean="0"/>
              <a:t>LCD,RFID reader,GSM,Sensors 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9" idx="0"/>
          </p:cNvCxnSpPr>
          <p:nvPr/>
        </p:nvCxnSpPr>
        <p:spPr>
          <a:xfrm rot="5400000">
            <a:off x="4429111" y="2893202"/>
            <a:ext cx="500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86182" y="3143248"/>
            <a:ext cx="178595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up for RFID tag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rot="5400000">
            <a:off x="4464831" y="1357286"/>
            <a:ext cx="428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643306" y="4286256"/>
            <a:ext cx="2071702" cy="17153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tag detected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9" idx="0"/>
          </p:cNvCxnSpPr>
          <p:nvPr/>
        </p:nvCxnSpPr>
        <p:spPr>
          <a:xfrm rot="5400000">
            <a:off x="4429124" y="40362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29322" y="47863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57752" y="60007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76" name="Shape 75"/>
          <p:cNvCxnSpPr>
            <a:stCxn id="29" idx="11"/>
            <a:endCxn id="9" idx="1"/>
          </p:cNvCxnSpPr>
          <p:nvPr/>
        </p:nvCxnSpPr>
        <p:spPr>
          <a:xfrm rot="5400000" flipH="1" flipV="1">
            <a:off x="1390790" y="3962567"/>
            <a:ext cx="2893239" cy="189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32" idx="10"/>
            <a:endCxn id="9" idx="3"/>
          </p:cNvCxnSpPr>
          <p:nvPr/>
        </p:nvCxnSpPr>
        <p:spPr>
          <a:xfrm rot="16200000" flipV="1">
            <a:off x="5360038" y="3676814"/>
            <a:ext cx="2893239" cy="24690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endCxn id="31" idx="11"/>
          </p:cNvCxnSpPr>
          <p:nvPr/>
        </p:nvCxnSpPr>
        <p:spPr>
          <a:xfrm rot="16200000" flipH="1">
            <a:off x="5516334" y="5342185"/>
            <a:ext cx="1214446" cy="817099"/>
          </a:xfrm>
          <a:prstGeom prst="bentConnector3">
            <a:avLst>
              <a:gd name="adj1" fmla="val 1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285852" y="578645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286776" y="5857892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9" idx="2"/>
          </p:cNvCxnSpPr>
          <p:nvPr/>
        </p:nvCxnSpPr>
        <p:spPr>
          <a:xfrm rot="5400000">
            <a:off x="4483112" y="6161913"/>
            <a:ext cx="3563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4282" y="428604"/>
            <a:ext cx="2714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Flow Chart of Working Principle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9" name="Dodecagon 28"/>
          <p:cNvSpPr/>
          <p:nvPr/>
        </p:nvSpPr>
        <p:spPr>
          <a:xfrm>
            <a:off x="1571604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Dodecagon 29"/>
          <p:cNvSpPr/>
          <p:nvPr/>
        </p:nvSpPr>
        <p:spPr>
          <a:xfrm>
            <a:off x="4357686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Dodecagon 30"/>
          <p:cNvSpPr/>
          <p:nvPr/>
        </p:nvSpPr>
        <p:spPr>
          <a:xfrm>
            <a:off x="6215074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7858148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9586" y="21429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Contd..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429666" y="642112"/>
            <a:ext cx="2857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787240" y="714356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1500166" y="785794"/>
            <a:ext cx="2143140" cy="150019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matched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80" y="928670"/>
            <a:ext cx="150019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ON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5286380" y="1857364"/>
            <a:ext cx="1428760" cy="10715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Sense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787240" y="1642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1"/>
          </p:cNvCxnSpPr>
          <p:nvPr/>
        </p:nvCxnSpPr>
        <p:spPr>
          <a:xfrm flipV="1">
            <a:off x="3643306" y="1178703"/>
            <a:ext cx="1643074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9" idx="0"/>
          </p:cNvCxnSpPr>
          <p:nvPr/>
        </p:nvCxnSpPr>
        <p:spPr>
          <a:xfrm rot="5400000">
            <a:off x="2428860" y="24288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5918" y="2571744"/>
            <a:ext cx="157163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ON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1714480" y="3357562"/>
            <a:ext cx="1714512" cy="11430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43042" y="4929198"/>
            <a:ext cx="2000264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 Appliances 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rot="5400000">
            <a:off x="2393141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2"/>
          </p:cNvCxnSpPr>
          <p:nvPr/>
        </p:nvCxnSpPr>
        <p:spPr>
          <a:xfrm rot="5400000">
            <a:off x="2357421" y="4714885"/>
            <a:ext cx="4286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 rot="5400000">
            <a:off x="5715008" y="3214686"/>
            <a:ext cx="5715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3500438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sent by GSM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86380" y="4714884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571868" y="6215058"/>
            <a:ext cx="1428760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2" idx="2"/>
            <a:endCxn id="43" idx="0"/>
          </p:cNvCxnSpPr>
          <p:nvPr/>
        </p:nvCxnSpPr>
        <p:spPr>
          <a:xfrm rot="5400000">
            <a:off x="5786446" y="446485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1" idx="2"/>
            <a:endCxn id="44" idx="0"/>
          </p:cNvCxnSpPr>
          <p:nvPr/>
        </p:nvCxnSpPr>
        <p:spPr>
          <a:xfrm rot="16200000" flipH="1">
            <a:off x="3143252" y="5072062"/>
            <a:ext cx="642918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3" idx="2"/>
          </p:cNvCxnSpPr>
          <p:nvPr/>
        </p:nvCxnSpPr>
        <p:spPr>
          <a:xfrm rot="5400000">
            <a:off x="4947050" y="4768463"/>
            <a:ext cx="428629" cy="1750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20" idx="1"/>
          </p:cNvCxnSpPr>
          <p:nvPr/>
        </p:nvCxnSpPr>
        <p:spPr>
          <a:xfrm rot="10800000">
            <a:off x="1142976" y="571480"/>
            <a:ext cx="571504" cy="33575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11" idx="3"/>
          </p:cNvCxnSpPr>
          <p:nvPr/>
        </p:nvCxnSpPr>
        <p:spPr>
          <a:xfrm flipV="1">
            <a:off x="6715140" y="571480"/>
            <a:ext cx="642942" cy="1821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43306" y="10715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15140" y="200024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286380" y="2928934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786050" y="2071678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57488" y="4286256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142976" y="40005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7" name="Dodecagon 56"/>
          <p:cNvSpPr/>
          <p:nvPr/>
        </p:nvSpPr>
        <p:spPr>
          <a:xfrm>
            <a:off x="928662" y="0"/>
            <a:ext cx="571504" cy="571480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Dodecagon 59"/>
          <p:cNvSpPr/>
          <p:nvPr/>
        </p:nvSpPr>
        <p:spPr>
          <a:xfrm>
            <a:off x="2285984" y="0"/>
            <a:ext cx="571504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Dodecagon 78"/>
          <p:cNvSpPr/>
          <p:nvPr/>
        </p:nvSpPr>
        <p:spPr>
          <a:xfrm>
            <a:off x="5786446" y="0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6" name="Dodecagon 85"/>
          <p:cNvSpPr/>
          <p:nvPr/>
        </p:nvSpPr>
        <p:spPr>
          <a:xfrm>
            <a:off x="7143768" y="0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sz="3100" dirty="0" smtClean="0"/>
              <a:t>We have implemented a Bank locker security system using passive RFID and GSM. </a:t>
            </a:r>
          </a:p>
          <a:p>
            <a:pPr algn="just"/>
            <a:r>
              <a:rPr lang="en-IN" sz="3100" dirty="0" smtClean="0"/>
              <a:t> The GSM based home security system has been designed and tested with the mobile network.</a:t>
            </a:r>
          </a:p>
          <a:p>
            <a:pPr algn="just"/>
            <a:r>
              <a:rPr lang="en-IN" sz="3100" dirty="0" smtClean="0"/>
              <a:t> The communication of home is only through the SMS which has been tested with the mobile networks and is working on any mobile network.</a:t>
            </a:r>
          </a:p>
          <a:p>
            <a:pPr algn="just"/>
            <a:r>
              <a:rPr lang="en-IN" sz="3100" dirty="0" smtClean="0"/>
              <a:t> The system has tested on the model of smart home and further it will be tested in actual home. </a:t>
            </a:r>
          </a:p>
          <a:p>
            <a:pPr algn="just"/>
            <a:r>
              <a:rPr lang="en-IN" sz="3100" dirty="0" smtClean="0"/>
              <a:t>The complexity of the algorithm of the system can be increased by introducing number of sensors to make the energy efficient home.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endParaRPr lang="en-US" sz="36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Two step verification through OTP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Data Base for Screening process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Motion sensors that know you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Addition of video monitoring</a:t>
            </a:r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RFID is more secure than lock-key system</a:t>
            </a:r>
          </a:p>
          <a:p>
            <a:r>
              <a:rPr lang="en-US" dirty="0" smtClean="0"/>
              <a:t>Cost efficient and easily available.</a:t>
            </a:r>
          </a:p>
          <a:p>
            <a:r>
              <a:rPr lang="en-US" dirty="0" smtClean="0"/>
              <a:t>Optimum use of Power(Electricity).</a:t>
            </a:r>
          </a:p>
          <a:p>
            <a:r>
              <a:rPr lang="en-US" dirty="0" smtClean="0"/>
              <a:t>Convenience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Muhammad Ali Mazidi, “Book on AVR microcontroller and Embedded Systems using C”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Gyanendra K Verma, Pawan Tripathi, “A Digital Security System with Door Lock System Using RFID Technology”, International Journal of Computer Applications (IJCA) , Volume 5– No.11, August 2010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Malik Sikandar Hayat Khiyal, Aihab Khan, and Erum Shehzadi. “ SMS Based Wireless Home Appliance Control System (HACS) for Automating Appliances and Security”, </a:t>
            </a:r>
            <a:r>
              <a:rPr lang="en-US" i="1" dirty="0" smtClean="0"/>
              <a:t>Issues in Informing Science and Information Technology. Vol. 9. 2009.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https://en.wikipedia.org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https://www.engineersgarage.com/embedded/avr-microcontroller-projects/rfid-interfacing-circuit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860" y="2643182"/>
            <a:ext cx="456708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Keying locks</a:t>
            </a:r>
          </a:p>
          <a:p>
            <a:r>
              <a:rPr lang="en-US" dirty="0" smtClean="0"/>
              <a:t>Password protected systems</a:t>
            </a:r>
          </a:p>
          <a:p>
            <a:r>
              <a:rPr lang="en-US" dirty="0" smtClean="0"/>
              <a:t>Traditional security systems with alarms</a:t>
            </a:r>
          </a:p>
          <a:p>
            <a:r>
              <a:rPr lang="en-US" dirty="0" smtClean="0"/>
              <a:t>Security systems with fingerprint lock.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Alarm system and automatic switch on/off system is combined to form this project</a:t>
            </a:r>
          </a:p>
          <a:p>
            <a:r>
              <a:rPr lang="en-US" dirty="0" smtClean="0"/>
              <a:t>It is linked with cellular communication</a:t>
            </a:r>
          </a:p>
          <a:p>
            <a:r>
              <a:rPr lang="en-US" dirty="0" smtClean="0"/>
              <a:t>Even when the alarm is set off, the system can communicate with the monitoring center. 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Design and implement a smart wireless entry/exit system </a:t>
            </a:r>
          </a:p>
          <a:p>
            <a:r>
              <a:rPr lang="en-US" dirty="0" smtClean="0"/>
              <a:t>Application : Bank, House and Office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project uses the </a:t>
            </a:r>
            <a:r>
              <a:rPr lang="en-IN" b="1" dirty="0"/>
              <a:t>GSM</a:t>
            </a:r>
            <a:r>
              <a:rPr lang="en-IN" dirty="0"/>
              <a:t> </a:t>
            </a:r>
            <a:r>
              <a:rPr lang="en-IN" dirty="0" smtClean="0"/>
              <a:t>technology, </a:t>
            </a:r>
            <a:r>
              <a:rPr lang="en-IN" b="1" dirty="0" smtClean="0"/>
              <a:t>RFID</a:t>
            </a:r>
            <a:r>
              <a:rPr lang="en-IN" dirty="0" smtClean="0"/>
              <a:t>. It </a:t>
            </a:r>
            <a:r>
              <a:rPr lang="en-IN" dirty="0"/>
              <a:t>mainly consists </a:t>
            </a:r>
            <a:r>
              <a:rPr lang="en-IN" dirty="0" smtClean="0"/>
              <a:t>two parts: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Home Security System</a:t>
            </a:r>
          </a:p>
          <a:p>
            <a:pPr marL="514350" indent="-514350">
              <a:buAutoNum type="arabicParenR"/>
            </a:pPr>
            <a:r>
              <a:rPr lang="en-IN" dirty="0" smtClean="0"/>
              <a:t>Domotics 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HARDWARE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AVR MICROCONTROLLER(Atmega8)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RFID (EM18) READER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GSM (SIM300) MODULE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16x2 ALPHANUMERIC LCD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PIR SENSOR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ALARM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IN" dirty="0" smtClean="0"/>
              <a:t>ATmega 8</a:t>
            </a:r>
            <a:endParaRPr lang="en-IN" dirty="0"/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357298"/>
            <a:ext cx="5409617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4422"/>
            <a:ext cx="8229600" cy="5214974"/>
          </a:xfrm>
        </p:spPr>
        <p:txBody>
          <a:bodyPr>
            <a:normAutofit/>
          </a:bodyPr>
          <a:lstStyle/>
          <a:p>
            <a:r>
              <a:rPr lang="en-IN" dirty="0" smtClean="0"/>
              <a:t>RFID - Radio Frequency Identification. </a:t>
            </a:r>
          </a:p>
          <a:p>
            <a:r>
              <a:rPr lang="en-IN" dirty="0" smtClean="0"/>
              <a:t>It consists of two parts: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 A Reader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 Transponders, also known</a:t>
            </a:r>
          </a:p>
          <a:p>
            <a:pPr marL="514350" indent="-514350">
              <a:buNone/>
            </a:pPr>
            <a:r>
              <a:rPr lang="en-IN" dirty="0" smtClean="0"/>
              <a:t>	 as Tags.</a:t>
            </a:r>
          </a:p>
          <a:p>
            <a:pPr marL="514350" indent="-514350"/>
            <a:endParaRPr lang="en-IN" dirty="0" smtClean="0"/>
          </a:p>
          <a:p>
            <a:pPr marL="514350" indent="-514350"/>
            <a:r>
              <a:rPr lang="en-IN" dirty="0" smtClean="0"/>
              <a:t>RFID systems evolved from barcode labels as a means to automatically identify and track products and people.</a:t>
            </a:r>
          </a:p>
          <a:p>
            <a:endParaRPr lang="en-IN" dirty="0" smtClean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 l="7500" t="4500" r="6999" b="3999"/>
          <a:stretch>
            <a:fillRect/>
          </a:stretch>
        </p:blipFill>
        <p:spPr bwMode="auto">
          <a:xfrm>
            <a:off x="6000760" y="1785926"/>
            <a:ext cx="2928958" cy="2786082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IN" b="1" dirty="0" smtClean="0"/>
              <a:t>2.	RFID (EM18) Reader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sic rfid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7160344" cy="2772147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5"/>
                </a:solidFill>
              </a:rPr>
              <a:t>RFID WORKING</a:t>
            </a:r>
            <a:endParaRPr lang="en-IN" sz="4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45872"/>
            <a:ext cx="8229600" cy="559783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IN" dirty="0" smtClean="0"/>
              <a:t>GSM - Global </a:t>
            </a:r>
            <a:r>
              <a:rPr lang="en-IN" dirty="0"/>
              <a:t>System for </a:t>
            </a:r>
            <a:endParaRPr lang="en-IN" dirty="0" smtClean="0"/>
          </a:p>
          <a:p>
            <a:pPr marL="571500" indent="-571500">
              <a:buNone/>
            </a:pPr>
            <a:r>
              <a:rPr lang="en-IN" dirty="0" smtClean="0"/>
              <a:t>	Mobile communication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Most widely used digital </a:t>
            </a:r>
          </a:p>
          <a:p>
            <a:pPr marL="514350" indent="-514350">
              <a:buNone/>
            </a:pPr>
            <a:r>
              <a:rPr lang="en-IN" dirty="0" smtClean="0"/>
              <a:t>	wireless telephone technology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Single supply voltage 12V</a:t>
            </a:r>
            <a:endParaRPr lang="en-I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Circuit-switched network optimized for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u="sng" dirty="0" smtClean="0"/>
              <a:t>full duplex</a:t>
            </a:r>
            <a:r>
              <a:rPr lang="en-US" dirty="0" smtClean="0"/>
              <a:t> voice telephony</a:t>
            </a:r>
            <a:r>
              <a:rPr lang="en-IN" dirty="0" smtClean="0"/>
              <a:t>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operates at either the 900 </a:t>
            </a:r>
            <a:r>
              <a:rPr lang="en-IN" dirty="0" smtClean="0"/>
              <a:t>MHz</a:t>
            </a:r>
            <a:r>
              <a:rPr lang="en-IN"/>
              <a:t> </a:t>
            </a:r>
            <a:r>
              <a:rPr lang="en-IN" smtClean="0"/>
              <a:t>frequency </a:t>
            </a:r>
            <a:r>
              <a:rPr lang="en-IN" dirty="0"/>
              <a:t>band.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3. GSM (SIM300) MODULE</a:t>
            </a:r>
            <a:br>
              <a:rPr lang="en-IN" b="1" dirty="0" smtClean="0"/>
            </a:br>
            <a:endParaRPr lang="en-US" dirty="0"/>
          </a:p>
        </p:txBody>
      </p:sp>
      <p:pic>
        <p:nvPicPr>
          <p:cNvPr id="10242" name="Picture 2" descr="Image result for sim300"/>
          <p:cNvPicPr>
            <a:picLocks noChangeAspect="1" noChangeArrowheads="1"/>
          </p:cNvPicPr>
          <p:nvPr/>
        </p:nvPicPr>
        <p:blipFill>
          <a:blip r:embed="rId2"/>
          <a:srcRect l="17566" t="4536" r="9460" b="6249"/>
          <a:stretch>
            <a:fillRect/>
          </a:stretch>
        </p:blipFill>
        <p:spPr bwMode="auto">
          <a:xfrm>
            <a:off x="6429388" y="928670"/>
            <a:ext cx="2454870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3124</TotalTime>
  <Words>445</Words>
  <Application>Microsoft Office PowerPoint</Application>
  <PresentationFormat>On-screen Show (4:3)</PresentationFormat>
  <Paragraphs>113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Slide 1</vt:lpstr>
      <vt:lpstr>PREVIOUS WORK</vt:lpstr>
      <vt:lpstr>NOVELTY</vt:lpstr>
      <vt:lpstr>OBJECTIVE</vt:lpstr>
      <vt:lpstr>HARDWARE USED</vt:lpstr>
      <vt:lpstr>ATmega 8</vt:lpstr>
      <vt:lpstr>2. RFID (EM18) Reader </vt:lpstr>
      <vt:lpstr>RFID WORKING</vt:lpstr>
      <vt:lpstr>3. GSM (SIM300) MODULE </vt:lpstr>
      <vt:lpstr>DESIGNED MODEL</vt:lpstr>
      <vt:lpstr>Slide 11</vt:lpstr>
      <vt:lpstr>Slide 12</vt:lpstr>
      <vt:lpstr>CONCLUSION</vt:lpstr>
      <vt:lpstr>FUTURE OUTLOOK</vt:lpstr>
      <vt:lpstr>ADVANTAGES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</dc:title>
  <dc:creator>Faraz Hussain</dc:creator>
  <cp:lastModifiedBy>lenovo</cp:lastModifiedBy>
  <cp:revision>192</cp:revision>
  <dcterms:created xsi:type="dcterms:W3CDTF">2017-09-22T06:34:34Z</dcterms:created>
  <dcterms:modified xsi:type="dcterms:W3CDTF">2017-12-01T04:03:46Z</dcterms:modified>
</cp:coreProperties>
</file>