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>
        <p:scale>
          <a:sx n="100" d="100"/>
          <a:sy n="100" d="100"/>
        </p:scale>
        <p:origin x="5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DBC5-5C43-E78E-B4C3-25DA6A3C9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CA5B-9045-6DAA-3388-9D56C9414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0103-3795-8235-0605-6AF1F711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5D34-D443-3464-0887-700B63FE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BF7A-C29D-AA07-965B-27B11539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637-EFC5-1666-8B3E-9D9918A8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8E4BE-1557-0839-63CA-37BEBBA9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785E-D3FA-4FB2-80C4-31448FB7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D681-C264-7263-4449-5170D8AE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35C4-2A0C-486C-7121-6B392082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69DB1-A6C7-CCD7-2241-D4DD20792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80F3D-47A3-395C-9AC5-41CC7BF0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42E4-6701-A33E-FD70-FA68D47C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266C-99C4-5056-5BD5-B7ABF0E3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69F7-0F24-6CE6-DE7D-D8441A29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6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AA98-7BD7-E883-758D-511E5FDD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B33B-7E4F-A49B-9119-0EDEAFC3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F4D0-0558-BD85-3674-E3953C87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6BBD-2766-FFBB-BF44-40F6078B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64F7-A834-19DD-C8C3-9255F520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1322-35D9-B3B1-AC03-CBC5D66B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DDC2-1588-B2BE-1080-C51299320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8F3C-AF2F-3E64-0CDA-2A89A918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E893-F9B7-C745-CE93-2407FE43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10B5-6BD7-FAEF-4D57-D232519B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76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33D-C654-48EC-A46D-0554AF4B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E531-F906-5BD0-63AC-659ACA140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9B7FF-1375-31A0-5247-F32546D4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4FA3-A9DB-A6B0-FBFF-FE2E1024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E3D4C-8506-E768-A8CD-014A0CB2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6A733-CD67-55E4-7414-713B0D92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2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0DD-45E3-3E36-77D2-B8C75A56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5C8D-090E-2164-4785-89ACF2D6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642F-C30F-C487-1DE3-F219A463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4FAA-6064-F396-E552-B6D21A7CF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22D47-AE46-27C3-E7D6-4D3D5E08D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A9F-9956-5EFB-1DCB-EFF0A719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D0726-AA22-927B-9354-95C29CFB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FE98A-B27C-311E-C289-6B98FFA5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08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86FB-33C3-C898-B9BC-7747CC99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E6EC6-15EB-8B05-EB3F-DDFE0A2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034B8-E70E-E82A-CB28-FA64DA91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9C836-001C-BDFC-21D3-C53CE1CB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7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9EB06-AA95-5396-D3B9-84E2FCCD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B7463-122B-FDE7-01C4-4C8D67E9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C8AEB-BD3A-53E5-09C0-82A14818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9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99F6-EC9E-59E5-3E79-ADC76E68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23B5-9DF2-20E8-D8DF-5D17EFE0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0D1A9-531D-7ACE-FB6D-8861E884F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C5F4D-28C4-85B8-B4BD-30B8AD39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D334-3267-5968-B5B7-2003AD81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E327-481C-FC0B-B99B-47EB2A82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C9DA-384A-D4CC-62C6-B06F922B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3B07F-D4EF-BD41-0A83-86A574956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578F-81B8-B82A-5A51-B3AB08562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8EB32-F2F4-AFED-E726-E9A3921C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52C1A-C377-E1DF-CE83-3F15A32B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179D3-32DA-A929-8194-F9F80F4D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D5860-EE03-0F09-EC08-E2EBBBBD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B8BC-AB20-762F-FD6D-59359958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E048-A2C7-370A-E5C2-80DD875D4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182E9-DEB9-4FAB-B5D9-5E156BDC0DEF}" type="datetimeFigureOut">
              <a:rPr lang="en-IN" smtClean="0"/>
              <a:t>24-12-24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0338-FBCF-1887-B9B6-D742B729E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374A-77A7-2CBE-3C0C-1C2564998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CA7F6-2C8D-45BF-86F3-96A42D25E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7F910EE-A823-470C-47A3-93F87308F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0" y="662700"/>
            <a:ext cx="9906859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9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91C05D-1B77-11A4-6DFA-D63C559B8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40" y="681752"/>
            <a:ext cx="9929720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6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japrakash manjhi</dc:creator>
  <cp:lastModifiedBy>japrakash manjhi</cp:lastModifiedBy>
  <cp:revision>1</cp:revision>
  <dcterms:created xsi:type="dcterms:W3CDTF">2024-12-24T09:02:22Z</dcterms:created>
  <dcterms:modified xsi:type="dcterms:W3CDTF">2024-12-24T09:16:52Z</dcterms:modified>
</cp:coreProperties>
</file>