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69" r:id="rId4"/>
    <p:sldId id="268" r:id="rId5"/>
    <p:sldId id="272" r:id="rId6"/>
    <p:sldId id="270" r:id="rId7"/>
    <p:sldId id="265" r:id="rId8"/>
    <p:sldId id="266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 B" userId="18ee529039496658" providerId="LiveId" clId="{B5F6F9FC-BD8D-4F4A-847C-F0454BA86CF3}"/>
    <pc:docChg chg="modSld">
      <pc:chgData name="Akshay B" userId="18ee529039496658" providerId="LiveId" clId="{B5F6F9FC-BD8D-4F4A-847C-F0454BA86CF3}" dt="2025-05-17T04:06:21.418" v="67" actId="207"/>
      <pc:docMkLst>
        <pc:docMk/>
      </pc:docMkLst>
      <pc:sldChg chg="modSp mod">
        <pc:chgData name="Akshay B" userId="18ee529039496658" providerId="LiveId" clId="{B5F6F9FC-BD8D-4F4A-847C-F0454BA86CF3}" dt="2025-05-17T04:06:21.418" v="67" actId="207"/>
        <pc:sldMkLst>
          <pc:docMk/>
          <pc:sldMk cId="0" sldId="256"/>
        </pc:sldMkLst>
        <pc:spChg chg="mod">
          <ac:chgData name="Akshay B" userId="18ee529039496658" providerId="LiveId" clId="{B5F6F9FC-BD8D-4F4A-847C-F0454BA86CF3}" dt="2025-05-17T04:06:21.418" v="67" actId="207"/>
          <ac:spMkLst>
            <pc:docMk/>
            <pc:sldMk cId="0" sldId="256"/>
            <ac:spMk id="8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i="0" u="none" strike="noStrike" dirty="0"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Direct Market Access for Farmers</a:t>
            </a:r>
            <a:r>
              <a:rPr lang="en-US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Application Development using machine learning 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9" y="2100770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Batch Number: </a:t>
            </a:r>
            <a:r>
              <a:rPr lang="en-GB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ISR-06</a:t>
            </a:r>
            <a:endParaRPr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82489526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20211ISR0057</a:t>
                      </a:r>
                      <a:endParaRPr sz="1800" u="none" strike="noStrike" cap="none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AKSHAY B</a:t>
                      </a:r>
                      <a:endParaRPr sz="1800" u="none" strike="noStrike" cap="none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20211ISR0060</a:t>
                      </a:r>
                      <a:endParaRPr sz="1800" u="none" strike="noStrike" cap="none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KARTHIK M SWAMY</a:t>
                      </a:r>
                      <a:endParaRPr sz="1800" u="none" strike="noStrike" cap="none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20211ISR0076</a:t>
                      </a:r>
                      <a:endParaRPr sz="1800" u="none" strike="noStrike" cap="none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JERA PRAKASH</a:t>
                      </a:r>
                      <a:endParaRPr sz="1800" u="none" strike="noStrike" cap="none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Under the Supervision of,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US" sz="2000" b="1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                  </a:t>
            </a: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Dr. SIVARAMAKRISHNAN</a:t>
            </a:r>
            <a:endParaRPr sz="2000" b="1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PIP2001 Capstone Project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Review-0</a:t>
            </a: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b="1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B.Tech</a:t>
            </a:r>
            <a:endParaRPr lang="en-US" sz="2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</a:t>
            </a:r>
            <a:r>
              <a:rPr lang="en-US" sz="20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HoD</a:t>
            </a:r>
            <a:r>
              <a:rPr lang="en-US" sz="20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ZAFAR ALI KHAN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Afroz pasha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 / Dr. Abdul Khadar A / Mr. Md Ziaur Rahman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 PSCS_342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Organization: </a:t>
            </a:r>
            <a:r>
              <a:rPr lang="en-US" sz="19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Ministry of Agriculture and Farmers Welfare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Category (Hardware / Software / Both) :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Description: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Background: Farmers often face challenges in accessing markets, leading to lower income due to middlemen. This gap restricts their ability to sell produce at fair prices. Description: Create a mobile application that connects farmers directly with consumers and retailers. The app should include features for listing produce, negotiating prices, and managing transactions, thereby reducing dependence on intermediaries. Expected Solution: A user-friendly mobile platform that enables farmers to showcase their products and connect with buyers directly, enhancing their income potential.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Difficulty Level: </a:t>
            </a:r>
            <a:r>
              <a:rPr lang="en-US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Complex</a:t>
            </a:r>
            <a:endParaRPr sz="2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https://github.com/jprakash2003/Mobile-app-for-direct-market-access-for-farmers-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 and Hardware Requirements:  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Android studio application: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 Studio is an integrated development environment (IDE) for building Android applications. It provides powerful tools for coding, debugging, and testing, as well as a rich user interface designer.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172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5EB9AB7-59ED-7052-DB80-3D056E0D2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1143000"/>
            <a:ext cx="10668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Add APA Citation for all references.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Use the below link for various APA styles :</a:t>
            </a:r>
          </a:p>
          <a:p>
            <a:pPr marL="495300"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https://www.indeed.com/career-advice/career-development/how-to-cite-a-research-paper</a:t>
            </a:r>
          </a:p>
          <a:p>
            <a:pPr marL="152400" indent="0">
              <a:spcBef>
                <a:spcPts val="0"/>
              </a:spcBef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354</Words>
  <Application>Microsoft Office PowerPoint</Application>
  <PresentationFormat>Widescreen</PresentationFormat>
  <Paragraphs>49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Cambria</vt:lpstr>
      <vt:lpstr>Times New Roman</vt:lpstr>
      <vt:lpstr>Verdana</vt:lpstr>
      <vt:lpstr>Wingdings</vt:lpstr>
      <vt:lpstr>Bioinformatics</vt:lpstr>
      <vt:lpstr> Direct Market Access for Farmers Application Development using machine learning </vt:lpstr>
      <vt:lpstr>Content</vt:lpstr>
      <vt:lpstr>Problem Statement Number:  PSCS_342</vt:lpstr>
      <vt:lpstr>Github Link</vt:lpstr>
      <vt:lpstr>Analysis of Problem Statement (contd...)</vt:lpstr>
      <vt:lpstr>Timeline of the Project (Gantt Chart)</vt:lpstr>
      <vt:lpstr>References (IEEE Paper format)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Akshay B</cp:lastModifiedBy>
  <cp:revision>40</cp:revision>
  <dcterms:modified xsi:type="dcterms:W3CDTF">2025-05-17T04:06:32Z</dcterms:modified>
</cp:coreProperties>
</file>