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3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57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46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2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9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7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F17FB1-FBA7-4155-A7C4-9EEC4E53ED66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FA064-0B30-4BE5-8FC8-762A0B62F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6296485"/>
              </p:ext>
            </p:extLst>
          </p:nvPr>
        </p:nvGraphicFramePr>
        <p:xfrm>
          <a:off x="0" y="648716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Prof.</a:t>
                      </a:r>
                      <a:r>
                        <a:rPr lang="pt-BR" sz="1400" i="1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Tagli Mallmann – tagli.dmm@gmail.com</a:t>
                      </a:r>
                      <a:endParaRPr lang="pt-BR" sz="1400" i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i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Negociação e Administração de Conflitos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2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 da Negociação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075D57-3AAC-BE8E-C280-F7BB16513076}"/>
              </a:ext>
            </a:extLst>
          </p:cNvPr>
          <p:cNvSpPr txBox="1"/>
          <p:nvPr/>
        </p:nvSpPr>
        <p:spPr>
          <a:xfrm>
            <a:off x="514350" y="383828"/>
            <a:ext cx="665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Negociação - Roteiro de Planejamento e Preparação</a:t>
            </a:r>
          </a:p>
        </p:txBody>
      </p:sp>
    </p:spTree>
    <p:extLst>
      <p:ext uri="{BB962C8B-B14F-4D97-AF65-F5344CB8AC3E}">
        <p14:creationId xmlns:p14="http://schemas.microsoft.com/office/powerpoint/2010/main" val="367226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...Parou para definir seu preço de reserva?</a:t>
            </a:r>
            <a:br>
              <a:rPr lang="pt-BR" dirty="0"/>
            </a:br>
            <a:r>
              <a:rPr lang="pt-BR" dirty="0"/>
              <a:t>Qual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4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390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... Parou para avaliar o pessoal, a MACNA e a posição da outra parte?</a:t>
            </a:r>
          </a:p>
        </p:txBody>
      </p:sp>
    </p:spTree>
    <p:extLst>
      <p:ext uri="{BB962C8B-B14F-4D97-AF65-F5344CB8AC3E}">
        <p14:creationId xmlns:p14="http://schemas.microsoft.com/office/powerpoint/2010/main" val="393703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situação da empresa do fornecedor: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5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que, especificamente, desejam deste acordo: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5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valor deste acordo para eles: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Disponibilidade de um acordo substituto: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. Parou para prever a questão da autoridade? Faça uma síntese ...</a:t>
            </a:r>
            <a:br>
              <a:rPr lang="pt-BR" dirty="0"/>
            </a:br>
            <a:r>
              <a:rPr lang="pt-BR" dirty="0"/>
              <a:t>(a deles e a sua").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9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Sua compreensão do nível de autoridade do(s) representante(s) do outro lado na mesa de negociações: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2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152" y="390882"/>
            <a:ext cx="10515600" cy="1325563"/>
          </a:xfrm>
        </p:spPr>
        <p:txBody>
          <a:bodyPr/>
          <a:lstStyle/>
          <a:p>
            <a:r>
              <a:rPr lang="pt-BR" dirty="0"/>
              <a:t>Tipo de acordo que você está autorizado a fazer: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8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40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...Parou para reunir os parâmetros e critérios externos importantes para a negociação?</a:t>
            </a:r>
            <a:br>
              <a:rPr lang="pt-BR" dirty="0"/>
            </a:br>
            <a:r>
              <a:rPr lang="pt-BR" dirty="0"/>
              <a:t>(Neste acordo, que parâmetros e critérios são considerados "justos e razoáveis”?)</a:t>
            </a:r>
          </a:p>
        </p:txBody>
      </p:sp>
    </p:spTree>
    <p:extLst>
      <p:ext uri="{BB962C8B-B14F-4D97-AF65-F5344CB8AC3E}">
        <p14:creationId xmlns:p14="http://schemas.microsoft.com/office/powerpoint/2010/main" val="2997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2D65-849F-BF18-8AA0-6643E3A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51507-C1EB-5844-01FE-5EED0CEF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externos: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7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importantes: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86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 Parou para se preparar para a flexibilidade?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8" y="2201294"/>
            <a:ext cx="4480535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Espaço Reservado para Conteúdo 9"/>
          <p:cNvSpPr>
            <a:spLocks noGrp="1"/>
          </p:cNvSpPr>
          <p:nvPr>
            <p:ph sz="half" idx="4294967295"/>
          </p:nvPr>
        </p:nvSpPr>
        <p:spPr>
          <a:xfrm>
            <a:off x="5459569" y="2104456"/>
            <a:ext cx="4038600" cy="3600000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i="1" dirty="0"/>
              <a:t>Escopo: conteúdo da negociação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i="1" dirty="0"/>
              <a:t>Tempo: prazo de entrega ou execução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i="1" dirty="0"/>
              <a:t>Custo: preços e valores envolvidos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09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ED572-D28D-C007-971A-F96D3CC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Flexibilidade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D3993F-1B56-4949-1F5C-B31EE505F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17785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430206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538165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508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0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3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2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2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5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0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Há algum vínculo entre as diferentes variáveis? Se "sim", quais são?)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 alcançar por meio da negociação?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81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seria o melhor resultado?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3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resultados não seriam toleráveis?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2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esses resultados não seriam toleráveis?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8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...Parou para avaliar suas necessidades e interesses?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você precisa ter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O que você gostaria de ter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5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...Parou para identificar e melhorar a sua MACNA (se possível)</a:t>
            </a:r>
            <a:br>
              <a:rPr lang="pt-BR" sz="3200" dirty="0"/>
            </a:br>
            <a:r>
              <a:rPr lang="pt-BR" sz="3200" dirty="0"/>
              <a:t>Qual é a sua melhor alternativa a um acordo negociado?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9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os meios ao seu alcance para melhorar sua MACNA?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200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291</Words>
  <Application>Microsoft Office PowerPoint</Application>
  <PresentationFormat>Widescreen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Tema do Office</vt:lpstr>
      <vt:lpstr>Título da Negociação</vt:lpstr>
      <vt:lpstr>Contextualização</vt:lpstr>
      <vt:lpstr>O que espera alcançar por meio da negociação?</vt:lpstr>
      <vt:lpstr>Qual seria o melhor resultado?</vt:lpstr>
      <vt:lpstr>Que resultados não seriam toleráveis?</vt:lpstr>
      <vt:lpstr>Por que esses resultados não seriam toleráveis?</vt:lpstr>
      <vt:lpstr>...Parou para avaliar suas necessidades e interesses?</vt:lpstr>
      <vt:lpstr>...Parou para identificar e melhorar a sua MACNA (se possível) Qual é a sua melhor alternativa a um acordo negociado?</vt:lpstr>
      <vt:lpstr>Quais são os meios ao seu alcance para melhorar sua MACNA?</vt:lpstr>
      <vt:lpstr>...Parou para definir seu preço de reserva? Qual é?</vt:lpstr>
      <vt:lpstr>... Parou para avaliar o pessoal, a MACNA e a posição da outra parte?</vt:lpstr>
      <vt:lpstr>A situação da empresa do fornecedor:</vt:lpstr>
      <vt:lpstr>O que, especificamente, desejam deste acordo:</vt:lpstr>
      <vt:lpstr>O valor deste acordo para eles:</vt:lpstr>
      <vt:lpstr>Disponibilidade de um acordo substituto:</vt:lpstr>
      <vt:lpstr>. Parou para prever a questão da autoridade? Faça uma síntese ... (a deles e a sua").</vt:lpstr>
      <vt:lpstr>Sua compreensão do nível de autoridade do(s) representante(s) do outro lado na mesa de negociações:</vt:lpstr>
      <vt:lpstr>Tipo de acordo que você está autorizado a fazer:</vt:lpstr>
      <vt:lpstr>...Parou para reunir os parâmetros e critérios externos importantes para a negociação? (Neste acordo, que parâmetros e critérios são considerados "justos e razoáveis”?)</vt:lpstr>
      <vt:lpstr>Parâmetros externos:</vt:lpstr>
      <vt:lpstr>Critérios importantes:</vt:lpstr>
      <vt:lpstr>... Parou para se preparar para a flexibilidade?</vt:lpstr>
      <vt:lpstr>Flexibilidade</vt:lpstr>
      <vt:lpstr>Há algum vínculo entre as diferentes variáveis? Se "sim", quais são?)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TAGLI MALLMANN</dc:creator>
  <cp:lastModifiedBy>TAGLI MALLMANN</cp:lastModifiedBy>
  <cp:revision>5</cp:revision>
  <dcterms:created xsi:type="dcterms:W3CDTF">2015-10-19T08:19:22Z</dcterms:created>
  <dcterms:modified xsi:type="dcterms:W3CDTF">2023-04-03T18:00:54Z</dcterms:modified>
</cp:coreProperties>
</file>