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5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EB2A6-1DE5-4D90-A33C-7A8FC4B425C7}" type="datetimeFigureOut">
              <a:rPr lang="pt-BR" smtClean="0"/>
              <a:t>17/12/2009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72051-05FE-4E40-837B-8D9A80B8F31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://wiki.bemsimples.com/download/attachments/72122747/pao_de_queijo.jpg"/>
          <p:cNvPicPr>
            <a:picLocks noChangeAspect="1" noChangeArrowheads="1"/>
          </p:cNvPicPr>
          <p:nvPr/>
        </p:nvPicPr>
        <p:blipFill>
          <a:blip r:embed="rId2">
            <a:lum bright="39000" contrast="-53000"/>
          </a:blip>
          <a:srcRect/>
          <a:stretch>
            <a:fillRect/>
          </a:stretch>
        </p:blipFill>
        <p:spPr bwMode="auto">
          <a:xfrm>
            <a:off x="-32" y="0"/>
            <a:ext cx="9429750" cy="6858000"/>
          </a:xfrm>
          <a:prstGeom prst="rect">
            <a:avLst/>
          </a:prstGeom>
          <a:noFill/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14282" y="201297"/>
            <a:ext cx="9001188" cy="6740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RECEITA DO PÃO DE QUEIJO</a:t>
            </a:r>
            <a:endParaRPr kumimoji="0" lang="pt-BR" sz="24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 kg de polvilho azedo;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 xícaras de leite;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 xícaras de farinha de milho;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3 ovos;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1 xícara de óleo;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2 colheres de sopa de sal;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Queijo a vontade no mínimo de 800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grs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ralado grosso. Qualquer tipo de queijo. Pode misturar tipos de queijo também.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Modo de fazer: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Bata no liquidificador o leite, a farinha de milho, os ovos, o óleo e o sal. 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Despeje na bacia onde está o polvilho e o queijo ralado. Pode ir acrescentando leite até ficar bem </a:t>
            </a:r>
            <a:r>
              <a:rPr kumimoji="0" lang="pt-BR" sz="2400" b="0" i="0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melequento</a:t>
            </a: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agarrando na mão.  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Unte com óleo as mãos para fazer as bolinhas.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Coloque no forno bem quente.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2400" b="0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Quando ficar pronto faça um café bem gostoso e me chame.</a:t>
            </a: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109</Words>
  <Application>Microsoft Office PowerPoint</Application>
  <PresentationFormat>Apresentação na tela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Company>RND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Ronaldo</dc:creator>
  <cp:lastModifiedBy>Ronaldo</cp:lastModifiedBy>
  <cp:revision>1</cp:revision>
  <dcterms:created xsi:type="dcterms:W3CDTF">2009-12-17T14:45:07Z</dcterms:created>
  <dcterms:modified xsi:type="dcterms:W3CDTF">2009-12-17T14:51:40Z</dcterms:modified>
</cp:coreProperties>
</file>